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3.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4.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 id="2147483707" r:id="rId3"/>
    <p:sldMasterId id="2147483720" r:id="rId4"/>
    <p:sldMasterId id="2147483733" r:id="rId5"/>
  </p:sldMasterIdLst>
  <p:notesMasterIdLst>
    <p:notesMasterId r:id="rId47"/>
  </p:notesMasterIdLst>
  <p:sldIdLst>
    <p:sldId id="302" r:id="rId6"/>
    <p:sldId id="301" r:id="rId7"/>
    <p:sldId id="304" r:id="rId8"/>
    <p:sldId id="305" r:id="rId9"/>
    <p:sldId id="271" r:id="rId10"/>
    <p:sldId id="274" r:id="rId11"/>
    <p:sldId id="265" r:id="rId12"/>
    <p:sldId id="258" r:id="rId13"/>
    <p:sldId id="287" r:id="rId14"/>
    <p:sldId id="286" r:id="rId15"/>
    <p:sldId id="267" r:id="rId16"/>
    <p:sldId id="276" r:id="rId17"/>
    <p:sldId id="277" r:id="rId18"/>
    <p:sldId id="269" r:id="rId19"/>
    <p:sldId id="270" r:id="rId20"/>
    <p:sldId id="278" r:id="rId21"/>
    <p:sldId id="280" r:id="rId22"/>
    <p:sldId id="272" r:id="rId23"/>
    <p:sldId id="281" r:id="rId24"/>
    <p:sldId id="282" r:id="rId25"/>
    <p:sldId id="284" r:id="rId26"/>
    <p:sldId id="283" r:id="rId27"/>
    <p:sldId id="285" r:id="rId28"/>
    <p:sldId id="289" r:id="rId29"/>
    <p:sldId id="288" r:id="rId30"/>
    <p:sldId id="259" r:id="rId31"/>
    <p:sldId id="291" r:id="rId32"/>
    <p:sldId id="290" r:id="rId33"/>
    <p:sldId id="260" r:id="rId34"/>
    <p:sldId id="293" r:id="rId35"/>
    <p:sldId id="295" r:id="rId36"/>
    <p:sldId id="297" r:id="rId37"/>
    <p:sldId id="296" r:id="rId38"/>
    <p:sldId id="262" r:id="rId39"/>
    <p:sldId id="298" r:id="rId40"/>
    <p:sldId id="264" r:id="rId41"/>
    <p:sldId id="300" r:id="rId42"/>
    <p:sldId id="257" r:id="rId43"/>
    <p:sldId id="279" r:id="rId44"/>
    <p:sldId id="275" r:id="rId45"/>
    <p:sldId id="303" r:id="rId46"/>
  </p:sldIdLst>
  <p:sldSz cx="9144000" cy="6858000" type="screen4x3"/>
  <p:notesSz cx="6797675" cy="98726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140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C2128C-FEBD-4B32-AE1E-BD5ADC5B6417}"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tr-TR"/>
        </a:p>
      </dgm:t>
    </dgm:pt>
    <dgm:pt modelId="{2D9CD2F3-B6A3-464D-B795-0B61FCC25C37}">
      <dgm:prSet phldrT="[Metin]"/>
      <dgm:spPr/>
      <dgm:t>
        <a:bodyPr/>
        <a:lstStyle/>
        <a:p>
          <a:r>
            <a:rPr lang="tr-TR"/>
            <a:t>Satış Sonrası Hizmetler</a:t>
          </a:r>
        </a:p>
      </dgm:t>
    </dgm:pt>
    <dgm:pt modelId="{37D46AE7-4310-4535-A40D-BA63111880D7}" type="parTrans" cxnId="{634E7B8D-DFF2-41D3-BFA4-97251F18317A}">
      <dgm:prSet/>
      <dgm:spPr/>
      <dgm:t>
        <a:bodyPr/>
        <a:lstStyle/>
        <a:p>
          <a:endParaRPr lang="tr-TR"/>
        </a:p>
      </dgm:t>
    </dgm:pt>
    <dgm:pt modelId="{26CD54F3-2B8F-4362-B576-A351E6E0E783}" type="sibTrans" cxnId="{634E7B8D-DFF2-41D3-BFA4-97251F18317A}">
      <dgm:prSet/>
      <dgm:spPr/>
      <dgm:t>
        <a:bodyPr/>
        <a:lstStyle/>
        <a:p>
          <a:endParaRPr lang="tr-TR"/>
        </a:p>
      </dgm:t>
    </dgm:pt>
    <dgm:pt modelId="{016336DD-CDA1-44D4-BE23-3369DBE45DA6}">
      <dgm:prSet/>
      <dgm:spPr/>
      <dgm:t>
        <a:bodyPr/>
        <a:lstStyle/>
        <a:p>
          <a:r>
            <a:rPr lang="tr-TR" dirty="0"/>
            <a:t>Tanıtma ve Kullanma Kılavuzu</a:t>
          </a:r>
        </a:p>
      </dgm:t>
    </dgm:pt>
    <dgm:pt modelId="{1DCD50B2-27F3-42F3-8FF4-BE34E891E410}" type="parTrans" cxnId="{5371D18B-D44A-4F94-979E-A9F942E86941}">
      <dgm:prSet/>
      <dgm:spPr/>
      <dgm:t>
        <a:bodyPr/>
        <a:lstStyle/>
        <a:p>
          <a:endParaRPr lang="tr-TR"/>
        </a:p>
      </dgm:t>
    </dgm:pt>
    <dgm:pt modelId="{DAE38698-1628-45C6-BC99-7B52D282197E}" type="sibTrans" cxnId="{5371D18B-D44A-4F94-979E-A9F942E86941}">
      <dgm:prSet/>
      <dgm:spPr/>
      <dgm:t>
        <a:bodyPr/>
        <a:lstStyle/>
        <a:p>
          <a:endParaRPr lang="tr-TR"/>
        </a:p>
      </dgm:t>
    </dgm:pt>
    <dgm:pt modelId="{F98B4ECE-1548-43D6-8AE4-DBD31E9FC35F}">
      <dgm:prSet/>
      <dgm:spPr/>
      <dgm:t>
        <a:bodyPr/>
        <a:lstStyle/>
        <a:p>
          <a:r>
            <a:rPr lang="tr-TR"/>
            <a:t>Garanti Belgesi</a:t>
          </a:r>
        </a:p>
      </dgm:t>
    </dgm:pt>
    <dgm:pt modelId="{045D3F3B-A029-4F30-AA42-A7657E84B417}" type="parTrans" cxnId="{F7AA39FD-EABD-4F7E-96BC-80BAED92FF92}">
      <dgm:prSet/>
      <dgm:spPr/>
      <dgm:t>
        <a:bodyPr/>
        <a:lstStyle/>
        <a:p>
          <a:endParaRPr lang="tr-TR"/>
        </a:p>
      </dgm:t>
    </dgm:pt>
    <dgm:pt modelId="{F408F64D-A8B8-48CC-B84A-ABE73C377493}" type="sibTrans" cxnId="{F7AA39FD-EABD-4F7E-96BC-80BAED92FF92}">
      <dgm:prSet/>
      <dgm:spPr/>
      <dgm:t>
        <a:bodyPr/>
        <a:lstStyle/>
        <a:p>
          <a:endParaRPr lang="tr-TR"/>
        </a:p>
      </dgm:t>
    </dgm:pt>
    <dgm:pt modelId="{556788FA-CC59-453C-AC75-A398C853E048}">
      <dgm:prSet/>
      <dgm:spPr/>
      <dgm:t>
        <a:bodyPr/>
        <a:lstStyle/>
        <a:p>
          <a:r>
            <a:rPr lang="tr-TR"/>
            <a:t>İhtiyari Garanti</a:t>
          </a:r>
        </a:p>
      </dgm:t>
    </dgm:pt>
    <dgm:pt modelId="{8A81BFD6-C5A9-417E-9F60-D41969498EE1}" type="parTrans" cxnId="{80531518-432C-4F52-AFD5-14BE81F4BF83}">
      <dgm:prSet/>
      <dgm:spPr/>
      <dgm:t>
        <a:bodyPr/>
        <a:lstStyle/>
        <a:p>
          <a:endParaRPr lang="tr-TR"/>
        </a:p>
      </dgm:t>
    </dgm:pt>
    <dgm:pt modelId="{177ECBFC-E37D-4BAC-B1F1-51385A4B53F3}" type="sibTrans" cxnId="{80531518-432C-4F52-AFD5-14BE81F4BF83}">
      <dgm:prSet/>
      <dgm:spPr/>
      <dgm:t>
        <a:bodyPr/>
        <a:lstStyle/>
        <a:p>
          <a:endParaRPr lang="tr-TR"/>
        </a:p>
      </dgm:t>
    </dgm:pt>
    <dgm:pt modelId="{1E2DD0D6-A011-4B2E-9FA2-5ED381305B39}" type="pres">
      <dgm:prSet presAssocID="{D8C2128C-FEBD-4B32-AE1E-BD5ADC5B6417}" presName="Name0" presStyleCnt="0">
        <dgm:presLayoutVars>
          <dgm:dir/>
          <dgm:resizeHandles val="exact"/>
        </dgm:presLayoutVars>
      </dgm:prSet>
      <dgm:spPr/>
    </dgm:pt>
    <dgm:pt modelId="{9450A06C-BD54-4CDD-BA36-4C3980B2AEA6}" type="pres">
      <dgm:prSet presAssocID="{016336DD-CDA1-44D4-BE23-3369DBE45DA6}" presName="Name5" presStyleLbl="vennNode1" presStyleIdx="0" presStyleCnt="4" custLinFactX="-200000" custLinFactNeighborX="-275581" custLinFactNeighborY="159">
        <dgm:presLayoutVars>
          <dgm:bulletEnabled val="1"/>
        </dgm:presLayoutVars>
      </dgm:prSet>
      <dgm:spPr/>
    </dgm:pt>
    <dgm:pt modelId="{51179BDA-D335-448C-8900-D3DBBF672BE1}" type="pres">
      <dgm:prSet presAssocID="{DAE38698-1628-45C6-BC99-7B52D282197E}" presName="space" presStyleCnt="0"/>
      <dgm:spPr/>
    </dgm:pt>
    <dgm:pt modelId="{359F69B1-118E-4F34-BA64-FD8ED93C4192}" type="pres">
      <dgm:prSet presAssocID="{F98B4ECE-1548-43D6-8AE4-DBD31E9FC35F}" presName="Name5" presStyleLbl="vennNode1" presStyleIdx="1" presStyleCnt="4">
        <dgm:presLayoutVars>
          <dgm:bulletEnabled val="1"/>
        </dgm:presLayoutVars>
      </dgm:prSet>
      <dgm:spPr/>
    </dgm:pt>
    <dgm:pt modelId="{30F07BF4-91B1-4ED5-852C-54AF35F698B9}" type="pres">
      <dgm:prSet presAssocID="{F408F64D-A8B8-48CC-B84A-ABE73C377493}" presName="space" presStyleCnt="0"/>
      <dgm:spPr/>
    </dgm:pt>
    <dgm:pt modelId="{EAECC20D-B77C-4EED-A5E7-D642DC094B95}" type="pres">
      <dgm:prSet presAssocID="{556788FA-CC59-453C-AC75-A398C853E048}" presName="Name5" presStyleLbl="vennNode1" presStyleIdx="2" presStyleCnt="4">
        <dgm:presLayoutVars>
          <dgm:bulletEnabled val="1"/>
        </dgm:presLayoutVars>
      </dgm:prSet>
      <dgm:spPr/>
    </dgm:pt>
    <dgm:pt modelId="{1E712294-C4C6-406D-98AE-C521552B4CD1}" type="pres">
      <dgm:prSet presAssocID="{177ECBFC-E37D-4BAC-B1F1-51385A4B53F3}" presName="space" presStyleCnt="0"/>
      <dgm:spPr/>
    </dgm:pt>
    <dgm:pt modelId="{27CC23EB-075F-4B69-BFA4-A50337F04568}" type="pres">
      <dgm:prSet presAssocID="{2D9CD2F3-B6A3-464D-B795-0B61FCC25C37}" presName="Name5" presStyleLbl="vennNode1" presStyleIdx="3" presStyleCnt="4" custLinFactNeighborX="-5383" custLinFactNeighborY="-1435">
        <dgm:presLayoutVars>
          <dgm:bulletEnabled val="1"/>
        </dgm:presLayoutVars>
      </dgm:prSet>
      <dgm:spPr/>
    </dgm:pt>
  </dgm:ptLst>
  <dgm:cxnLst>
    <dgm:cxn modelId="{9FFA1608-EC98-4468-AEDB-0301358B127B}" type="presOf" srcId="{D8C2128C-FEBD-4B32-AE1E-BD5ADC5B6417}" destId="{1E2DD0D6-A011-4B2E-9FA2-5ED381305B39}" srcOrd="0" destOrd="0" presId="urn:microsoft.com/office/officeart/2005/8/layout/venn3"/>
    <dgm:cxn modelId="{80531518-432C-4F52-AFD5-14BE81F4BF83}" srcId="{D8C2128C-FEBD-4B32-AE1E-BD5ADC5B6417}" destId="{556788FA-CC59-453C-AC75-A398C853E048}" srcOrd="2" destOrd="0" parTransId="{8A81BFD6-C5A9-417E-9F60-D41969498EE1}" sibTransId="{177ECBFC-E37D-4BAC-B1F1-51385A4B53F3}"/>
    <dgm:cxn modelId="{BB2D2134-2654-4D5D-AA6C-30607ACBAB47}" type="presOf" srcId="{F98B4ECE-1548-43D6-8AE4-DBD31E9FC35F}" destId="{359F69B1-118E-4F34-BA64-FD8ED93C4192}" srcOrd="0" destOrd="0" presId="urn:microsoft.com/office/officeart/2005/8/layout/venn3"/>
    <dgm:cxn modelId="{09BBEF62-CD06-4751-BC66-76A360E35A8B}" type="presOf" srcId="{2D9CD2F3-B6A3-464D-B795-0B61FCC25C37}" destId="{27CC23EB-075F-4B69-BFA4-A50337F04568}" srcOrd="0" destOrd="0" presId="urn:microsoft.com/office/officeart/2005/8/layout/venn3"/>
    <dgm:cxn modelId="{5371D18B-D44A-4F94-979E-A9F942E86941}" srcId="{D8C2128C-FEBD-4B32-AE1E-BD5ADC5B6417}" destId="{016336DD-CDA1-44D4-BE23-3369DBE45DA6}" srcOrd="0" destOrd="0" parTransId="{1DCD50B2-27F3-42F3-8FF4-BE34E891E410}" sibTransId="{DAE38698-1628-45C6-BC99-7B52D282197E}"/>
    <dgm:cxn modelId="{634E7B8D-DFF2-41D3-BFA4-97251F18317A}" srcId="{D8C2128C-FEBD-4B32-AE1E-BD5ADC5B6417}" destId="{2D9CD2F3-B6A3-464D-B795-0B61FCC25C37}" srcOrd="3" destOrd="0" parTransId="{37D46AE7-4310-4535-A40D-BA63111880D7}" sibTransId="{26CD54F3-2B8F-4362-B576-A351E6E0E783}"/>
    <dgm:cxn modelId="{B01F7DA5-3803-4616-97A7-A99C803A149B}" type="presOf" srcId="{016336DD-CDA1-44D4-BE23-3369DBE45DA6}" destId="{9450A06C-BD54-4CDD-BA36-4C3980B2AEA6}" srcOrd="0" destOrd="0" presId="urn:microsoft.com/office/officeart/2005/8/layout/venn3"/>
    <dgm:cxn modelId="{44E8FDA7-2B3C-4051-A744-67268BC21E4D}" type="presOf" srcId="{556788FA-CC59-453C-AC75-A398C853E048}" destId="{EAECC20D-B77C-4EED-A5E7-D642DC094B95}" srcOrd="0" destOrd="0" presId="urn:microsoft.com/office/officeart/2005/8/layout/venn3"/>
    <dgm:cxn modelId="{F7AA39FD-EABD-4F7E-96BC-80BAED92FF92}" srcId="{D8C2128C-FEBD-4B32-AE1E-BD5ADC5B6417}" destId="{F98B4ECE-1548-43D6-8AE4-DBD31E9FC35F}" srcOrd="1" destOrd="0" parTransId="{045D3F3B-A029-4F30-AA42-A7657E84B417}" sibTransId="{F408F64D-A8B8-48CC-B84A-ABE73C377493}"/>
    <dgm:cxn modelId="{75BF8A02-4F62-45E0-A7E6-78CD0EE1EE89}" type="presParOf" srcId="{1E2DD0D6-A011-4B2E-9FA2-5ED381305B39}" destId="{9450A06C-BD54-4CDD-BA36-4C3980B2AEA6}" srcOrd="0" destOrd="0" presId="urn:microsoft.com/office/officeart/2005/8/layout/venn3"/>
    <dgm:cxn modelId="{EC531738-B51D-4CBA-8290-2FFA00A16686}" type="presParOf" srcId="{1E2DD0D6-A011-4B2E-9FA2-5ED381305B39}" destId="{51179BDA-D335-448C-8900-D3DBBF672BE1}" srcOrd="1" destOrd="0" presId="urn:microsoft.com/office/officeart/2005/8/layout/venn3"/>
    <dgm:cxn modelId="{498F82DA-B297-4B44-BEDF-FB7114453A97}" type="presParOf" srcId="{1E2DD0D6-A011-4B2E-9FA2-5ED381305B39}" destId="{359F69B1-118E-4F34-BA64-FD8ED93C4192}" srcOrd="2" destOrd="0" presId="urn:microsoft.com/office/officeart/2005/8/layout/venn3"/>
    <dgm:cxn modelId="{1A27B7CC-1E39-4374-AB62-9DC59B71F1DE}" type="presParOf" srcId="{1E2DD0D6-A011-4B2E-9FA2-5ED381305B39}" destId="{30F07BF4-91B1-4ED5-852C-54AF35F698B9}" srcOrd="3" destOrd="0" presId="urn:microsoft.com/office/officeart/2005/8/layout/venn3"/>
    <dgm:cxn modelId="{6AFF35E6-15D7-4A91-ABB2-33773565396D}" type="presParOf" srcId="{1E2DD0D6-A011-4B2E-9FA2-5ED381305B39}" destId="{EAECC20D-B77C-4EED-A5E7-D642DC094B95}" srcOrd="4" destOrd="0" presId="urn:microsoft.com/office/officeart/2005/8/layout/venn3"/>
    <dgm:cxn modelId="{93A4613C-AD85-4A69-9702-404E645FCC6A}" type="presParOf" srcId="{1E2DD0D6-A011-4B2E-9FA2-5ED381305B39}" destId="{1E712294-C4C6-406D-98AE-C521552B4CD1}" srcOrd="5" destOrd="0" presId="urn:microsoft.com/office/officeart/2005/8/layout/venn3"/>
    <dgm:cxn modelId="{3A2B7507-D4BF-4735-813B-5DCC3306FAE5}" type="presParOf" srcId="{1E2DD0D6-A011-4B2E-9FA2-5ED381305B39}" destId="{27CC23EB-075F-4B69-BFA4-A50337F04568}"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50A06C-BD54-4CDD-BA36-4C3980B2AEA6}">
      <dsp:nvSpPr>
        <dsp:cNvPr id="0" name=""/>
        <dsp:cNvSpPr/>
      </dsp:nvSpPr>
      <dsp:spPr>
        <a:xfrm>
          <a:off x="0" y="796413"/>
          <a:ext cx="1612701" cy="161270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8752" tIns="24130" rIns="88752" bIns="24130" numCol="1" spcCol="1270" anchor="ctr" anchorCtr="0">
          <a:noAutofit/>
        </a:bodyPr>
        <a:lstStyle/>
        <a:p>
          <a:pPr marL="0" lvl="0" indent="0" algn="ctr" defTabSz="844550">
            <a:lnSpc>
              <a:spcPct val="90000"/>
            </a:lnSpc>
            <a:spcBef>
              <a:spcPct val="0"/>
            </a:spcBef>
            <a:spcAft>
              <a:spcPct val="35000"/>
            </a:spcAft>
            <a:buNone/>
          </a:pPr>
          <a:r>
            <a:rPr lang="tr-TR" sz="1900" kern="1200" dirty="0"/>
            <a:t>Tanıtma ve Kullanma Kılavuzu</a:t>
          </a:r>
        </a:p>
      </dsp:txBody>
      <dsp:txXfrm>
        <a:off x="236175" y="1032588"/>
        <a:ext cx="1140351" cy="1140351"/>
      </dsp:txXfrm>
    </dsp:sp>
    <dsp:sp modelId="{359F69B1-118E-4F34-BA64-FD8ED93C4192}">
      <dsp:nvSpPr>
        <dsp:cNvPr id="0" name=""/>
        <dsp:cNvSpPr/>
      </dsp:nvSpPr>
      <dsp:spPr>
        <a:xfrm>
          <a:off x="1291768" y="793849"/>
          <a:ext cx="1612701" cy="161270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8752" tIns="24130" rIns="88752" bIns="24130" numCol="1" spcCol="1270" anchor="ctr" anchorCtr="0">
          <a:noAutofit/>
        </a:bodyPr>
        <a:lstStyle/>
        <a:p>
          <a:pPr marL="0" lvl="0" indent="0" algn="ctr" defTabSz="844550">
            <a:lnSpc>
              <a:spcPct val="90000"/>
            </a:lnSpc>
            <a:spcBef>
              <a:spcPct val="0"/>
            </a:spcBef>
            <a:spcAft>
              <a:spcPct val="35000"/>
            </a:spcAft>
            <a:buNone/>
          </a:pPr>
          <a:r>
            <a:rPr lang="tr-TR" sz="1900" kern="1200"/>
            <a:t>Garanti Belgesi</a:t>
          </a:r>
        </a:p>
      </dsp:txBody>
      <dsp:txXfrm>
        <a:off x="1527943" y="1030024"/>
        <a:ext cx="1140351" cy="1140351"/>
      </dsp:txXfrm>
    </dsp:sp>
    <dsp:sp modelId="{EAECC20D-B77C-4EED-A5E7-D642DC094B95}">
      <dsp:nvSpPr>
        <dsp:cNvPr id="0" name=""/>
        <dsp:cNvSpPr/>
      </dsp:nvSpPr>
      <dsp:spPr>
        <a:xfrm>
          <a:off x="2581929" y="793849"/>
          <a:ext cx="1612701" cy="161270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8752" tIns="24130" rIns="88752" bIns="24130" numCol="1" spcCol="1270" anchor="ctr" anchorCtr="0">
          <a:noAutofit/>
        </a:bodyPr>
        <a:lstStyle/>
        <a:p>
          <a:pPr marL="0" lvl="0" indent="0" algn="ctr" defTabSz="844550">
            <a:lnSpc>
              <a:spcPct val="90000"/>
            </a:lnSpc>
            <a:spcBef>
              <a:spcPct val="0"/>
            </a:spcBef>
            <a:spcAft>
              <a:spcPct val="35000"/>
            </a:spcAft>
            <a:buNone/>
          </a:pPr>
          <a:r>
            <a:rPr lang="tr-TR" sz="1900" kern="1200"/>
            <a:t>İhtiyari Garanti</a:t>
          </a:r>
        </a:p>
      </dsp:txBody>
      <dsp:txXfrm>
        <a:off x="2818104" y="1030024"/>
        <a:ext cx="1140351" cy="1140351"/>
      </dsp:txXfrm>
    </dsp:sp>
    <dsp:sp modelId="{27CC23EB-075F-4B69-BFA4-A50337F04568}">
      <dsp:nvSpPr>
        <dsp:cNvPr id="0" name=""/>
        <dsp:cNvSpPr/>
      </dsp:nvSpPr>
      <dsp:spPr>
        <a:xfrm>
          <a:off x="3854728" y="770706"/>
          <a:ext cx="1612701" cy="161270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8752" tIns="24130" rIns="88752" bIns="24130" numCol="1" spcCol="1270" anchor="ctr" anchorCtr="0">
          <a:noAutofit/>
        </a:bodyPr>
        <a:lstStyle/>
        <a:p>
          <a:pPr marL="0" lvl="0" indent="0" algn="ctr" defTabSz="844550">
            <a:lnSpc>
              <a:spcPct val="90000"/>
            </a:lnSpc>
            <a:spcBef>
              <a:spcPct val="0"/>
            </a:spcBef>
            <a:spcAft>
              <a:spcPct val="35000"/>
            </a:spcAft>
            <a:buNone/>
          </a:pPr>
          <a:r>
            <a:rPr lang="tr-TR" sz="1900" kern="1200"/>
            <a:t>Satış Sonrası Hizmetler</a:t>
          </a:r>
        </a:p>
      </dsp:txBody>
      <dsp:txXfrm>
        <a:off x="4090903" y="1006881"/>
        <a:ext cx="1140351" cy="1140351"/>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71444A7D-AC22-4F85-8817-16D057DF92D8}" type="datetimeFigureOut">
              <a:rPr lang="tr-TR" smtClean="0"/>
              <a:t>21.12.2017</a:t>
            </a:fld>
            <a:endParaRPr lang="tr-TR"/>
          </a:p>
        </p:txBody>
      </p:sp>
      <p:sp>
        <p:nvSpPr>
          <p:cNvPr id="4" name="Slayt Görüntüsü Yer Tutucusu 3"/>
          <p:cNvSpPr>
            <a:spLocks noGrp="1" noRot="1" noChangeAspect="1"/>
          </p:cNvSpPr>
          <p:nvPr>
            <p:ph type="sldImg" idx="2"/>
          </p:nvPr>
        </p:nvSpPr>
        <p:spPr>
          <a:xfrm>
            <a:off x="1177925" y="1235075"/>
            <a:ext cx="4441825" cy="33305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377318"/>
            <a:ext cx="2945659" cy="49534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377318"/>
            <a:ext cx="2945659" cy="495347"/>
          </a:xfrm>
          <a:prstGeom prst="rect">
            <a:avLst/>
          </a:prstGeom>
        </p:spPr>
        <p:txBody>
          <a:bodyPr vert="horz" lIns="91440" tIns="45720" rIns="91440" bIns="45720" rtlCol="0" anchor="b"/>
          <a:lstStyle>
            <a:lvl1pPr algn="r">
              <a:defRPr sz="1200"/>
            </a:lvl1pPr>
          </a:lstStyle>
          <a:p>
            <a:fld id="{62B4EFBB-0088-45B3-8937-9DEA96710F7B}" type="slidenum">
              <a:rPr lang="tr-TR" smtClean="0"/>
              <a:t>‹#›</a:t>
            </a:fld>
            <a:endParaRPr lang="tr-TR"/>
          </a:p>
        </p:txBody>
      </p:sp>
    </p:spTree>
    <p:extLst>
      <p:ext uri="{BB962C8B-B14F-4D97-AF65-F5344CB8AC3E}">
        <p14:creationId xmlns:p14="http://schemas.microsoft.com/office/powerpoint/2010/main" val="2917906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2B4EFBB-0088-45B3-8937-9DEA96710F7B}" type="slidenum">
              <a:rPr lang="tr-TR" smtClean="0"/>
              <a:t>1</a:t>
            </a:fld>
            <a:endParaRPr lang="tr-TR"/>
          </a:p>
        </p:txBody>
      </p:sp>
    </p:spTree>
    <p:extLst>
      <p:ext uri="{BB962C8B-B14F-4D97-AF65-F5344CB8AC3E}">
        <p14:creationId xmlns:p14="http://schemas.microsoft.com/office/powerpoint/2010/main" val="2700562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p:cNvSpPr>
            <a:spLocks noGrp="1" noRot="1" noChangeAspect="1" noTextEdit="1"/>
          </p:cNvSpPr>
          <p:nvPr>
            <p:ph type="sldImg"/>
          </p:nvPr>
        </p:nvSpPr>
        <p:spPr bwMode="auto">
          <a:xfrm>
            <a:off x="1177925" y="1235075"/>
            <a:ext cx="4441825" cy="3330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dirty="0"/>
          </a:p>
        </p:txBody>
      </p:sp>
      <p:sp>
        <p:nvSpPr>
          <p:cNvPr id="63492"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652C21B-BC6D-4BAE-AA0B-28AC18FBAB12}" type="slidenum">
              <a:rPr lang="tr-TR" altLang="tr-TR" sz="1200" smtClean="0">
                <a:solidFill>
                  <a:prstClr val="black"/>
                </a:solidFill>
              </a:rPr>
              <a:pPr/>
              <a:t>13</a:t>
            </a:fld>
            <a:endParaRPr lang="tr-TR" altLang="tr-TR" sz="1200" dirty="0">
              <a:solidFill>
                <a:prstClr val="black"/>
              </a:solidFill>
            </a:endParaRPr>
          </a:p>
        </p:txBody>
      </p:sp>
    </p:spTree>
    <p:extLst>
      <p:ext uri="{BB962C8B-B14F-4D97-AF65-F5344CB8AC3E}">
        <p14:creationId xmlns:p14="http://schemas.microsoft.com/office/powerpoint/2010/main" val="2524604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p:cNvSpPr>
            <a:spLocks noGrp="1" noRot="1" noChangeAspect="1" noTextEdit="1"/>
          </p:cNvSpPr>
          <p:nvPr>
            <p:ph type="sldImg"/>
          </p:nvPr>
        </p:nvSpPr>
        <p:spPr bwMode="auto">
          <a:xfrm>
            <a:off x="1177925" y="1235075"/>
            <a:ext cx="4441825" cy="3330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dirty="0"/>
          </a:p>
        </p:txBody>
      </p:sp>
      <p:sp>
        <p:nvSpPr>
          <p:cNvPr id="63492"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652C21B-BC6D-4BAE-AA0B-28AC18FBAB12}" type="slidenum">
              <a:rPr lang="tr-TR" altLang="tr-TR" sz="1200" smtClean="0">
                <a:solidFill>
                  <a:prstClr val="black"/>
                </a:solidFill>
              </a:rPr>
              <a:pPr/>
              <a:t>14</a:t>
            </a:fld>
            <a:endParaRPr lang="tr-TR" altLang="tr-TR" sz="1200" dirty="0">
              <a:solidFill>
                <a:prstClr val="black"/>
              </a:solidFill>
            </a:endParaRPr>
          </a:p>
        </p:txBody>
      </p:sp>
    </p:spTree>
    <p:extLst>
      <p:ext uri="{BB962C8B-B14F-4D97-AF65-F5344CB8AC3E}">
        <p14:creationId xmlns:p14="http://schemas.microsoft.com/office/powerpoint/2010/main" val="20562621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p:cNvSpPr>
            <a:spLocks noGrp="1" noRot="1" noChangeAspect="1" noTextEdit="1"/>
          </p:cNvSpPr>
          <p:nvPr>
            <p:ph type="sldImg"/>
          </p:nvPr>
        </p:nvSpPr>
        <p:spPr bwMode="auto">
          <a:xfrm>
            <a:off x="1177925" y="1235075"/>
            <a:ext cx="4441825" cy="3330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dirty="0"/>
          </a:p>
        </p:txBody>
      </p:sp>
      <p:sp>
        <p:nvSpPr>
          <p:cNvPr id="63492"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652C21B-BC6D-4BAE-AA0B-28AC18FBAB12}" type="slidenum">
              <a:rPr lang="tr-TR" altLang="tr-TR" sz="1200" smtClean="0">
                <a:solidFill>
                  <a:prstClr val="black"/>
                </a:solidFill>
              </a:rPr>
              <a:pPr/>
              <a:t>15</a:t>
            </a:fld>
            <a:endParaRPr lang="tr-TR" altLang="tr-TR" sz="1200" dirty="0">
              <a:solidFill>
                <a:prstClr val="black"/>
              </a:solidFill>
            </a:endParaRPr>
          </a:p>
        </p:txBody>
      </p:sp>
    </p:spTree>
    <p:extLst>
      <p:ext uri="{BB962C8B-B14F-4D97-AF65-F5344CB8AC3E}">
        <p14:creationId xmlns:p14="http://schemas.microsoft.com/office/powerpoint/2010/main" val="2930012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p:cNvSpPr>
            <a:spLocks noGrp="1" noRot="1" noChangeAspect="1" noTextEdit="1"/>
          </p:cNvSpPr>
          <p:nvPr>
            <p:ph type="sldImg"/>
          </p:nvPr>
        </p:nvSpPr>
        <p:spPr bwMode="auto">
          <a:xfrm>
            <a:off x="1177925" y="1235075"/>
            <a:ext cx="4441825" cy="3330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dirty="0"/>
          </a:p>
        </p:txBody>
      </p:sp>
      <p:sp>
        <p:nvSpPr>
          <p:cNvPr id="63492"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652C21B-BC6D-4BAE-AA0B-28AC18FBAB12}" type="slidenum">
              <a:rPr lang="tr-TR" altLang="tr-TR" sz="1200" smtClean="0">
                <a:solidFill>
                  <a:prstClr val="black"/>
                </a:solidFill>
              </a:rPr>
              <a:pPr/>
              <a:t>16</a:t>
            </a:fld>
            <a:endParaRPr lang="tr-TR" altLang="tr-TR" sz="1200" dirty="0">
              <a:solidFill>
                <a:prstClr val="black"/>
              </a:solidFill>
            </a:endParaRPr>
          </a:p>
        </p:txBody>
      </p:sp>
    </p:spTree>
    <p:extLst>
      <p:ext uri="{BB962C8B-B14F-4D97-AF65-F5344CB8AC3E}">
        <p14:creationId xmlns:p14="http://schemas.microsoft.com/office/powerpoint/2010/main" val="3314326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p:cNvSpPr>
            <a:spLocks noGrp="1" noRot="1" noChangeAspect="1" noTextEdit="1"/>
          </p:cNvSpPr>
          <p:nvPr>
            <p:ph type="sldImg"/>
          </p:nvPr>
        </p:nvSpPr>
        <p:spPr bwMode="auto">
          <a:xfrm>
            <a:off x="1177925" y="1235075"/>
            <a:ext cx="4441825" cy="3330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dirty="0"/>
          </a:p>
        </p:txBody>
      </p:sp>
      <p:sp>
        <p:nvSpPr>
          <p:cNvPr id="63492"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652C21B-BC6D-4BAE-AA0B-28AC18FBAB12}" type="slidenum">
              <a:rPr lang="tr-TR" altLang="tr-TR" sz="1200" smtClean="0">
                <a:solidFill>
                  <a:prstClr val="black"/>
                </a:solidFill>
              </a:rPr>
              <a:pPr/>
              <a:t>17</a:t>
            </a:fld>
            <a:endParaRPr lang="tr-TR" altLang="tr-TR" sz="1200" dirty="0">
              <a:solidFill>
                <a:prstClr val="black"/>
              </a:solidFill>
            </a:endParaRPr>
          </a:p>
        </p:txBody>
      </p:sp>
    </p:spTree>
    <p:extLst>
      <p:ext uri="{BB962C8B-B14F-4D97-AF65-F5344CB8AC3E}">
        <p14:creationId xmlns:p14="http://schemas.microsoft.com/office/powerpoint/2010/main" val="15107590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p:cNvSpPr>
            <a:spLocks noGrp="1" noRot="1" noChangeAspect="1" noTextEdit="1"/>
          </p:cNvSpPr>
          <p:nvPr>
            <p:ph type="sldImg"/>
          </p:nvPr>
        </p:nvSpPr>
        <p:spPr bwMode="auto">
          <a:xfrm>
            <a:off x="1177925" y="1235075"/>
            <a:ext cx="4441825" cy="3330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dirty="0"/>
          </a:p>
        </p:txBody>
      </p:sp>
      <p:sp>
        <p:nvSpPr>
          <p:cNvPr id="63492"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652C21B-BC6D-4BAE-AA0B-28AC18FBAB12}" type="slidenum">
              <a:rPr lang="tr-TR" altLang="tr-TR" sz="1200" smtClean="0">
                <a:solidFill>
                  <a:prstClr val="black"/>
                </a:solidFill>
              </a:rPr>
              <a:pPr/>
              <a:t>18</a:t>
            </a:fld>
            <a:endParaRPr lang="tr-TR" altLang="tr-TR" sz="1200" dirty="0">
              <a:solidFill>
                <a:prstClr val="black"/>
              </a:solidFill>
            </a:endParaRPr>
          </a:p>
        </p:txBody>
      </p:sp>
    </p:spTree>
    <p:extLst>
      <p:ext uri="{BB962C8B-B14F-4D97-AF65-F5344CB8AC3E}">
        <p14:creationId xmlns:p14="http://schemas.microsoft.com/office/powerpoint/2010/main" val="11051225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p:cNvSpPr>
            <a:spLocks noGrp="1" noRot="1" noChangeAspect="1" noTextEdit="1"/>
          </p:cNvSpPr>
          <p:nvPr>
            <p:ph type="sldImg"/>
          </p:nvPr>
        </p:nvSpPr>
        <p:spPr bwMode="auto">
          <a:xfrm>
            <a:off x="1177925" y="1235075"/>
            <a:ext cx="4441825" cy="3330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dirty="0"/>
          </a:p>
        </p:txBody>
      </p:sp>
      <p:sp>
        <p:nvSpPr>
          <p:cNvPr id="63492"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652C21B-BC6D-4BAE-AA0B-28AC18FBAB12}" type="slidenum">
              <a:rPr lang="tr-TR" altLang="tr-TR" sz="1200" smtClean="0">
                <a:solidFill>
                  <a:prstClr val="black"/>
                </a:solidFill>
              </a:rPr>
              <a:pPr/>
              <a:t>19</a:t>
            </a:fld>
            <a:endParaRPr lang="tr-TR" altLang="tr-TR" sz="1200" dirty="0">
              <a:solidFill>
                <a:prstClr val="black"/>
              </a:solidFill>
            </a:endParaRPr>
          </a:p>
        </p:txBody>
      </p:sp>
    </p:spTree>
    <p:extLst>
      <p:ext uri="{BB962C8B-B14F-4D97-AF65-F5344CB8AC3E}">
        <p14:creationId xmlns:p14="http://schemas.microsoft.com/office/powerpoint/2010/main" val="31384244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p:cNvSpPr>
            <a:spLocks noGrp="1" noRot="1" noChangeAspect="1" noTextEdit="1"/>
          </p:cNvSpPr>
          <p:nvPr>
            <p:ph type="sldImg"/>
          </p:nvPr>
        </p:nvSpPr>
        <p:spPr bwMode="auto">
          <a:xfrm>
            <a:off x="1177925" y="1235075"/>
            <a:ext cx="4441825" cy="3330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dirty="0"/>
          </a:p>
        </p:txBody>
      </p:sp>
      <p:sp>
        <p:nvSpPr>
          <p:cNvPr id="63492"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652C21B-BC6D-4BAE-AA0B-28AC18FBAB12}" type="slidenum">
              <a:rPr lang="tr-TR" altLang="tr-TR" sz="1200" smtClean="0">
                <a:solidFill>
                  <a:prstClr val="black"/>
                </a:solidFill>
              </a:rPr>
              <a:pPr/>
              <a:t>20</a:t>
            </a:fld>
            <a:endParaRPr lang="tr-TR" altLang="tr-TR" sz="1200" dirty="0">
              <a:solidFill>
                <a:prstClr val="black"/>
              </a:solidFill>
            </a:endParaRPr>
          </a:p>
        </p:txBody>
      </p:sp>
    </p:spTree>
    <p:extLst>
      <p:ext uri="{BB962C8B-B14F-4D97-AF65-F5344CB8AC3E}">
        <p14:creationId xmlns:p14="http://schemas.microsoft.com/office/powerpoint/2010/main" val="22504302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p:cNvSpPr>
            <a:spLocks noGrp="1" noRot="1" noChangeAspect="1" noTextEdit="1"/>
          </p:cNvSpPr>
          <p:nvPr>
            <p:ph type="sldImg"/>
          </p:nvPr>
        </p:nvSpPr>
        <p:spPr bwMode="auto">
          <a:xfrm>
            <a:off x="1177925" y="1235075"/>
            <a:ext cx="4441825" cy="3330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dirty="0"/>
          </a:p>
        </p:txBody>
      </p:sp>
      <p:sp>
        <p:nvSpPr>
          <p:cNvPr id="63492"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652C21B-BC6D-4BAE-AA0B-28AC18FBAB12}" type="slidenum">
              <a:rPr lang="tr-TR" altLang="tr-TR" sz="1200" smtClean="0">
                <a:solidFill>
                  <a:prstClr val="black"/>
                </a:solidFill>
              </a:rPr>
              <a:pPr/>
              <a:t>21</a:t>
            </a:fld>
            <a:endParaRPr lang="tr-TR" altLang="tr-TR" sz="1200" dirty="0">
              <a:solidFill>
                <a:prstClr val="black"/>
              </a:solidFill>
            </a:endParaRPr>
          </a:p>
        </p:txBody>
      </p:sp>
    </p:spTree>
    <p:extLst>
      <p:ext uri="{BB962C8B-B14F-4D97-AF65-F5344CB8AC3E}">
        <p14:creationId xmlns:p14="http://schemas.microsoft.com/office/powerpoint/2010/main" val="34982497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p:cNvSpPr>
            <a:spLocks noGrp="1" noRot="1" noChangeAspect="1" noTextEdit="1"/>
          </p:cNvSpPr>
          <p:nvPr>
            <p:ph type="sldImg"/>
          </p:nvPr>
        </p:nvSpPr>
        <p:spPr bwMode="auto">
          <a:xfrm>
            <a:off x="1177925" y="1235075"/>
            <a:ext cx="4441825" cy="3330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dirty="0"/>
          </a:p>
        </p:txBody>
      </p:sp>
      <p:sp>
        <p:nvSpPr>
          <p:cNvPr id="63492"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652C21B-BC6D-4BAE-AA0B-28AC18FBAB12}" type="slidenum">
              <a:rPr lang="tr-TR" altLang="tr-TR" sz="1200" smtClean="0">
                <a:solidFill>
                  <a:prstClr val="black"/>
                </a:solidFill>
              </a:rPr>
              <a:pPr/>
              <a:t>22</a:t>
            </a:fld>
            <a:endParaRPr lang="tr-TR" altLang="tr-TR" sz="1200" dirty="0">
              <a:solidFill>
                <a:prstClr val="black"/>
              </a:solidFill>
            </a:endParaRPr>
          </a:p>
        </p:txBody>
      </p:sp>
    </p:spTree>
    <p:extLst>
      <p:ext uri="{BB962C8B-B14F-4D97-AF65-F5344CB8AC3E}">
        <p14:creationId xmlns:p14="http://schemas.microsoft.com/office/powerpoint/2010/main" val="3059665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03213" indent="0" algn="just">
              <a:spcBef>
                <a:spcPct val="0"/>
              </a:spcBef>
              <a:buFont typeface="Symbol" panose="05050102010706020507" pitchFamily="18" charset="2"/>
              <a:buNone/>
              <a:defRPr/>
            </a:pPr>
            <a:endParaRPr lang="ko-KR" altLang="en-US" sz="1200" b="1" dirty="0">
              <a:solidFill>
                <a:srgbClr val="073E87"/>
              </a:solidFill>
              <a:ea typeface="Gulim" pitchFamily="34" charset="-127"/>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2</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5187676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p:cNvSpPr>
            <a:spLocks noGrp="1" noRot="1" noChangeAspect="1" noTextEdit="1"/>
          </p:cNvSpPr>
          <p:nvPr>
            <p:ph type="sldImg"/>
          </p:nvPr>
        </p:nvSpPr>
        <p:spPr bwMode="auto">
          <a:xfrm>
            <a:off x="1177925" y="1235075"/>
            <a:ext cx="4441825" cy="3330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dirty="0"/>
          </a:p>
        </p:txBody>
      </p:sp>
      <p:sp>
        <p:nvSpPr>
          <p:cNvPr id="63492"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652C21B-BC6D-4BAE-AA0B-28AC18FBAB12}" type="slidenum">
              <a:rPr lang="tr-TR" altLang="tr-TR" sz="1200" smtClean="0">
                <a:solidFill>
                  <a:prstClr val="black"/>
                </a:solidFill>
              </a:rPr>
              <a:pPr/>
              <a:t>23</a:t>
            </a:fld>
            <a:endParaRPr lang="tr-TR" altLang="tr-TR" sz="1200" dirty="0">
              <a:solidFill>
                <a:prstClr val="black"/>
              </a:solidFill>
            </a:endParaRPr>
          </a:p>
        </p:txBody>
      </p:sp>
    </p:spTree>
    <p:extLst>
      <p:ext uri="{BB962C8B-B14F-4D97-AF65-F5344CB8AC3E}">
        <p14:creationId xmlns:p14="http://schemas.microsoft.com/office/powerpoint/2010/main" val="25236329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p:cNvSpPr>
            <a:spLocks noGrp="1" noRot="1" noChangeAspect="1" noTextEdit="1"/>
          </p:cNvSpPr>
          <p:nvPr>
            <p:ph type="sldImg"/>
          </p:nvPr>
        </p:nvSpPr>
        <p:spPr bwMode="auto">
          <a:xfrm>
            <a:off x="1177925" y="1235075"/>
            <a:ext cx="4441825" cy="3330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dirty="0"/>
          </a:p>
        </p:txBody>
      </p:sp>
      <p:sp>
        <p:nvSpPr>
          <p:cNvPr id="63492"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652C21B-BC6D-4BAE-AA0B-28AC18FBAB12}" type="slidenum">
              <a:rPr lang="tr-TR" altLang="tr-TR" sz="1200" smtClean="0">
                <a:solidFill>
                  <a:prstClr val="black"/>
                </a:solidFill>
              </a:rPr>
              <a:pPr/>
              <a:t>38</a:t>
            </a:fld>
            <a:endParaRPr lang="tr-TR" altLang="tr-TR" sz="1200" dirty="0">
              <a:solidFill>
                <a:prstClr val="black"/>
              </a:solidFill>
            </a:endParaRPr>
          </a:p>
        </p:txBody>
      </p:sp>
    </p:spTree>
    <p:extLst>
      <p:ext uri="{BB962C8B-B14F-4D97-AF65-F5344CB8AC3E}">
        <p14:creationId xmlns:p14="http://schemas.microsoft.com/office/powerpoint/2010/main" val="23218127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p:cNvSpPr>
            <a:spLocks noGrp="1" noRot="1" noChangeAspect="1" noTextEdit="1"/>
          </p:cNvSpPr>
          <p:nvPr>
            <p:ph type="sldImg"/>
          </p:nvPr>
        </p:nvSpPr>
        <p:spPr bwMode="auto">
          <a:xfrm>
            <a:off x="1177925" y="1235075"/>
            <a:ext cx="4441825" cy="3330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dirty="0"/>
          </a:p>
        </p:txBody>
      </p:sp>
      <p:sp>
        <p:nvSpPr>
          <p:cNvPr id="63492"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652C21B-BC6D-4BAE-AA0B-28AC18FBAB12}" type="slidenum">
              <a:rPr lang="tr-TR" altLang="tr-TR" sz="1200" smtClean="0">
                <a:solidFill>
                  <a:prstClr val="black"/>
                </a:solidFill>
              </a:rPr>
              <a:pPr/>
              <a:t>39</a:t>
            </a:fld>
            <a:endParaRPr lang="tr-TR" altLang="tr-TR" sz="1200" dirty="0">
              <a:solidFill>
                <a:prstClr val="black"/>
              </a:solidFill>
            </a:endParaRPr>
          </a:p>
        </p:txBody>
      </p:sp>
    </p:spTree>
    <p:extLst>
      <p:ext uri="{BB962C8B-B14F-4D97-AF65-F5344CB8AC3E}">
        <p14:creationId xmlns:p14="http://schemas.microsoft.com/office/powerpoint/2010/main" val="27149483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p:cNvSpPr>
            <a:spLocks noGrp="1" noRot="1" noChangeAspect="1" noTextEdit="1"/>
          </p:cNvSpPr>
          <p:nvPr>
            <p:ph type="sldImg"/>
          </p:nvPr>
        </p:nvSpPr>
        <p:spPr bwMode="auto">
          <a:xfrm>
            <a:off x="1177925" y="1235075"/>
            <a:ext cx="4441825" cy="3330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dirty="0"/>
          </a:p>
        </p:txBody>
      </p:sp>
      <p:sp>
        <p:nvSpPr>
          <p:cNvPr id="63492"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652C21B-BC6D-4BAE-AA0B-28AC18FBAB12}" type="slidenum">
              <a:rPr lang="tr-TR" altLang="tr-TR" sz="1200" smtClean="0">
                <a:solidFill>
                  <a:prstClr val="black"/>
                </a:solidFill>
              </a:rPr>
              <a:pPr/>
              <a:t>40</a:t>
            </a:fld>
            <a:endParaRPr lang="tr-TR" altLang="tr-TR" sz="1200" dirty="0">
              <a:solidFill>
                <a:prstClr val="black"/>
              </a:solidFill>
            </a:endParaRPr>
          </a:p>
        </p:txBody>
      </p:sp>
    </p:spTree>
    <p:extLst>
      <p:ext uri="{BB962C8B-B14F-4D97-AF65-F5344CB8AC3E}">
        <p14:creationId xmlns:p14="http://schemas.microsoft.com/office/powerpoint/2010/main" val="2840402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BABEFAC9-FDE5-4221-B08E-E64955A78237}" type="slidenum">
              <a:rPr lang="tr-TR" smtClean="0">
                <a:solidFill>
                  <a:prstClr val="black"/>
                </a:solidFill>
              </a:rPr>
              <a:pPr>
                <a:defRPr/>
              </a:pPr>
              <a:t>3</a:t>
            </a:fld>
            <a:endParaRPr lang="tr-TR" dirty="0">
              <a:solidFill>
                <a:prstClr val="black"/>
              </a:solidFill>
            </a:endParaRPr>
          </a:p>
        </p:txBody>
      </p:sp>
    </p:spTree>
    <p:extLst>
      <p:ext uri="{BB962C8B-B14F-4D97-AF65-F5344CB8AC3E}">
        <p14:creationId xmlns:p14="http://schemas.microsoft.com/office/powerpoint/2010/main" val="2209105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p:cNvSpPr>
            <a:spLocks noGrp="1" noRot="1" noChangeAspect="1" noTextEdit="1"/>
          </p:cNvSpPr>
          <p:nvPr>
            <p:ph type="sldImg"/>
          </p:nvPr>
        </p:nvSpPr>
        <p:spPr bwMode="auto">
          <a:xfrm>
            <a:off x="1177925" y="1235075"/>
            <a:ext cx="4441825" cy="3330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dirty="0"/>
          </a:p>
        </p:txBody>
      </p:sp>
      <p:sp>
        <p:nvSpPr>
          <p:cNvPr id="63492"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652C21B-BC6D-4BAE-AA0B-28AC18FBAB12}" type="slidenum">
              <a:rPr lang="tr-TR" altLang="tr-TR" sz="1200" smtClean="0">
                <a:solidFill>
                  <a:prstClr val="black"/>
                </a:solidFill>
              </a:rPr>
              <a:pPr/>
              <a:t>5</a:t>
            </a:fld>
            <a:endParaRPr lang="tr-TR" altLang="tr-TR" sz="1200" dirty="0">
              <a:solidFill>
                <a:prstClr val="black"/>
              </a:solidFill>
            </a:endParaRPr>
          </a:p>
        </p:txBody>
      </p:sp>
    </p:spTree>
    <p:extLst>
      <p:ext uri="{BB962C8B-B14F-4D97-AF65-F5344CB8AC3E}">
        <p14:creationId xmlns:p14="http://schemas.microsoft.com/office/powerpoint/2010/main" val="2421742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p:cNvSpPr>
            <a:spLocks noGrp="1" noRot="1" noChangeAspect="1" noTextEdit="1"/>
          </p:cNvSpPr>
          <p:nvPr>
            <p:ph type="sldImg"/>
          </p:nvPr>
        </p:nvSpPr>
        <p:spPr bwMode="auto">
          <a:xfrm>
            <a:off x="1177925" y="1235075"/>
            <a:ext cx="4441825" cy="3330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dirty="0"/>
          </a:p>
        </p:txBody>
      </p:sp>
      <p:sp>
        <p:nvSpPr>
          <p:cNvPr id="63492"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652C21B-BC6D-4BAE-AA0B-28AC18FBAB12}" type="slidenum">
              <a:rPr lang="tr-TR" altLang="tr-TR" sz="1200" smtClean="0">
                <a:solidFill>
                  <a:prstClr val="black"/>
                </a:solidFill>
              </a:rPr>
              <a:pPr/>
              <a:t>6</a:t>
            </a:fld>
            <a:endParaRPr lang="tr-TR" altLang="tr-TR" sz="1200" dirty="0">
              <a:solidFill>
                <a:prstClr val="black"/>
              </a:solidFill>
            </a:endParaRPr>
          </a:p>
        </p:txBody>
      </p:sp>
    </p:spTree>
    <p:extLst>
      <p:ext uri="{BB962C8B-B14F-4D97-AF65-F5344CB8AC3E}">
        <p14:creationId xmlns:p14="http://schemas.microsoft.com/office/powerpoint/2010/main" val="235571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p:cNvSpPr>
            <a:spLocks noGrp="1" noRot="1" noChangeAspect="1" noTextEdit="1"/>
          </p:cNvSpPr>
          <p:nvPr>
            <p:ph type="sldImg"/>
          </p:nvPr>
        </p:nvSpPr>
        <p:spPr bwMode="auto">
          <a:xfrm>
            <a:off x="1177925" y="1235075"/>
            <a:ext cx="4441825" cy="3330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dirty="0"/>
          </a:p>
        </p:txBody>
      </p:sp>
      <p:sp>
        <p:nvSpPr>
          <p:cNvPr id="63492"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652C21B-BC6D-4BAE-AA0B-28AC18FBAB12}" type="slidenum">
              <a:rPr lang="tr-TR" altLang="tr-TR" sz="1200" smtClean="0">
                <a:solidFill>
                  <a:prstClr val="black"/>
                </a:solidFill>
              </a:rPr>
              <a:pPr/>
              <a:t>9</a:t>
            </a:fld>
            <a:endParaRPr lang="tr-TR" altLang="tr-TR" sz="1200" dirty="0">
              <a:solidFill>
                <a:prstClr val="black"/>
              </a:solidFill>
            </a:endParaRPr>
          </a:p>
        </p:txBody>
      </p:sp>
    </p:spTree>
    <p:extLst>
      <p:ext uri="{BB962C8B-B14F-4D97-AF65-F5344CB8AC3E}">
        <p14:creationId xmlns:p14="http://schemas.microsoft.com/office/powerpoint/2010/main" val="2140728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p:cNvSpPr>
            <a:spLocks noGrp="1" noRot="1" noChangeAspect="1" noTextEdit="1"/>
          </p:cNvSpPr>
          <p:nvPr>
            <p:ph type="sldImg"/>
          </p:nvPr>
        </p:nvSpPr>
        <p:spPr bwMode="auto">
          <a:xfrm>
            <a:off x="1177925" y="1235075"/>
            <a:ext cx="4441825" cy="3330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dirty="0"/>
          </a:p>
        </p:txBody>
      </p:sp>
      <p:sp>
        <p:nvSpPr>
          <p:cNvPr id="63492"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652C21B-BC6D-4BAE-AA0B-28AC18FBAB12}" type="slidenum">
              <a:rPr lang="tr-TR" altLang="tr-TR" sz="1200" smtClean="0">
                <a:solidFill>
                  <a:prstClr val="black"/>
                </a:solidFill>
              </a:rPr>
              <a:pPr/>
              <a:t>10</a:t>
            </a:fld>
            <a:endParaRPr lang="tr-TR" altLang="tr-TR" sz="1200" dirty="0">
              <a:solidFill>
                <a:prstClr val="black"/>
              </a:solidFill>
            </a:endParaRPr>
          </a:p>
        </p:txBody>
      </p:sp>
    </p:spTree>
    <p:extLst>
      <p:ext uri="{BB962C8B-B14F-4D97-AF65-F5344CB8AC3E}">
        <p14:creationId xmlns:p14="http://schemas.microsoft.com/office/powerpoint/2010/main" val="2072445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p:cNvSpPr>
            <a:spLocks noGrp="1" noRot="1" noChangeAspect="1" noTextEdit="1"/>
          </p:cNvSpPr>
          <p:nvPr>
            <p:ph type="sldImg"/>
          </p:nvPr>
        </p:nvSpPr>
        <p:spPr bwMode="auto">
          <a:xfrm>
            <a:off x="1177925" y="1235075"/>
            <a:ext cx="4441825" cy="3330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dirty="0"/>
          </a:p>
        </p:txBody>
      </p:sp>
      <p:sp>
        <p:nvSpPr>
          <p:cNvPr id="63492"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652C21B-BC6D-4BAE-AA0B-28AC18FBAB12}" type="slidenum">
              <a:rPr lang="tr-TR" altLang="tr-TR" sz="1200" smtClean="0">
                <a:solidFill>
                  <a:prstClr val="black"/>
                </a:solidFill>
              </a:rPr>
              <a:pPr/>
              <a:t>11</a:t>
            </a:fld>
            <a:endParaRPr lang="tr-TR" altLang="tr-TR" sz="1200" dirty="0">
              <a:solidFill>
                <a:prstClr val="black"/>
              </a:solidFill>
            </a:endParaRPr>
          </a:p>
        </p:txBody>
      </p:sp>
    </p:spTree>
    <p:extLst>
      <p:ext uri="{BB962C8B-B14F-4D97-AF65-F5344CB8AC3E}">
        <p14:creationId xmlns:p14="http://schemas.microsoft.com/office/powerpoint/2010/main" val="596546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p:cNvSpPr>
            <a:spLocks noGrp="1" noRot="1" noChangeAspect="1" noTextEdit="1"/>
          </p:cNvSpPr>
          <p:nvPr>
            <p:ph type="sldImg"/>
          </p:nvPr>
        </p:nvSpPr>
        <p:spPr bwMode="auto">
          <a:xfrm>
            <a:off x="1177925" y="1235075"/>
            <a:ext cx="4441825" cy="3330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dirty="0"/>
          </a:p>
        </p:txBody>
      </p:sp>
      <p:sp>
        <p:nvSpPr>
          <p:cNvPr id="63492"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652C21B-BC6D-4BAE-AA0B-28AC18FBAB12}" type="slidenum">
              <a:rPr lang="tr-TR" altLang="tr-TR" sz="1200" smtClean="0">
                <a:solidFill>
                  <a:prstClr val="black"/>
                </a:solidFill>
              </a:rPr>
              <a:pPr/>
              <a:t>12</a:t>
            </a:fld>
            <a:endParaRPr lang="tr-TR" altLang="tr-TR" sz="1200" dirty="0">
              <a:solidFill>
                <a:prstClr val="black"/>
              </a:solidFill>
            </a:endParaRPr>
          </a:p>
        </p:txBody>
      </p:sp>
    </p:spTree>
    <p:extLst>
      <p:ext uri="{BB962C8B-B14F-4D97-AF65-F5344CB8AC3E}">
        <p14:creationId xmlns:p14="http://schemas.microsoft.com/office/powerpoint/2010/main" val="962588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tr-TR"/>
              <a:t>Asıl başlık stili için tıklatın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65FA225-6F1F-4298-8748-263E4BF57530}" type="slidenum">
              <a:rPr lang="en-US"/>
              <a:pPr>
                <a:defRPr/>
              </a:pPr>
              <a:t>‹#›</a:t>
            </a:fld>
            <a:endParaRPr lang="en-US" dirty="0"/>
          </a:p>
        </p:txBody>
      </p:sp>
    </p:spTree>
    <p:extLst>
      <p:ext uri="{BB962C8B-B14F-4D97-AF65-F5344CB8AC3E}">
        <p14:creationId xmlns:p14="http://schemas.microsoft.com/office/powerpoint/2010/main" val="3742288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9C0AC2F-D13C-4009-8EA3-F8A563B4B6BE}" type="slidenum">
              <a:rPr lang="en-US"/>
              <a:pPr>
                <a:defRPr/>
              </a:pPr>
              <a:t>‹#›</a:t>
            </a:fld>
            <a:endParaRPr lang="en-US" dirty="0"/>
          </a:p>
        </p:txBody>
      </p:sp>
    </p:spTree>
    <p:extLst>
      <p:ext uri="{BB962C8B-B14F-4D97-AF65-F5344CB8AC3E}">
        <p14:creationId xmlns:p14="http://schemas.microsoft.com/office/powerpoint/2010/main" val="3901292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AE7E0FB-54C6-4A02-997F-25FC891983E1}" type="slidenum">
              <a:rPr lang="en-US"/>
              <a:pPr>
                <a:defRPr/>
              </a:pPr>
              <a:t>‹#›</a:t>
            </a:fld>
            <a:endParaRPr lang="en-US" dirty="0"/>
          </a:p>
        </p:txBody>
      </p:sp>
    </p:spTree>
    <p:extLst>
      <p:ext uri="{BB962C8B-B14F-4D97-AF65-F5344CB8AC3E}">
        <p14:creationId xmlns:p14="http://schemas.microsoft.com/office/powerpoint/2010/main" val="3586301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6"/>
          <p:cNvSpPr>
            <a:spLocks noGrp="1" noChangeArrowheads="1"/>
          </p:cNvSpPr>
          <p:nvPr>
            <p:ph type="sldNum" sz="quarter" idx="10"/>
          </p:nvPr>
        </p:nvSpPr>
        <p:spPr/>
        <p:txBody>
          <a:bodyPr/>
          <a:lstStyle>
            <a:lvl1pPr algn="l">
              <a:defRPr/>
            </a:lvl1pPr>
          </a:lstStyle>
          <a:p>
            <a:pPr>
              <a:defRPr/>
            </a:pPr>
            <a:fld id="{69179F21-ED98-4560-B8A7-554FE019949F}" type="slidenum">
              <a:rPr lang="en-US" smtClean="0">
                <a:solidFill>
                  <a:srgbClr val="000000"/>
                </a:solidFill>
                <a:latin typeface="Cambria" panose="02040503050406030204" pitchFamily="18" charset="0"/>
              </a:rPr>
              <a:pPr>
                <a:defRPr/>
              </a:pPr>
              <a:t>‹#›</a:t>
            </a:fld>
            <a:r>
              <a:rPr lang="tr-TR" dirty="0">
                <a:solidFill>
                  <a:srgbClr val="000000"/>
                </a:solidFill>
                <a:latin typeface="Cambria" panose="02040503050406030204" pitchFamily="18" charset="0"/>
              </a:rPr>
              <a:t>/130</a:t>
            </a:r>
          </a:p>
          <a:p>
            <a:pPr>
              <a:defRPr/>
            </a:pPr>
            <a:endParaRPr lang="en-US" dirty="0"/>
          </a:p>
        </p:txBody>
      </p:sp>
      <p:sp>
        <p:nvSpPr>
          <p:cNvPr id="4" name="Rectangle 4"/>
          <p:cNvSpPr>
            <a:spLocks noGrp="1" noChangeArrowheads="1"/>
          </p:cNvSpPr>
          <p:nvPr>
            <p:ph type="dt" sz="half" idx="11"/>
          </p:nvPr>
        </p:nvSpPr>
        <p:spPr/>
        <p:txBody>
          <a:bodyPr/>
          <a:lstStyle>
            <a:lvl1pPr>
              <a:defRPr b="0"/>
            </a:lvl1pPr>
          </a:lstStyle>
          <a:p>
            <a:pPr>
              <a:defRPr/>
            </a:pPr>
            <a:endParaRPr lang="en-US" dirty="0">
              <a:solidFill>
                <a:prstClr val="black">
                  <a:tint val="75000"/>
                </a:prstClr>
              </a:solidFill>
            </a:endParaRPr>
          </a:p>
        </p:txBody>
      </p:sp>
    </p:spTree>
    <p:extLst>
      <p:ext uri="{BB962C8B-B14F-4D97-AF65-F5344CB8AC3E}">
        <p14:creationId xmlns:p14="http://schemas.microsoft.com/office/powerpoint/2010/main" val="1292947503"/>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8_Başlık ve İçerik">
    <p:spTree>
      <p:nvGrpSpPr>
        <p:cNvPr id="1" name=""/>
        <p:cNvGrpSpPr/>
        <p:nvPr/>
      </p:nvGrpSpPr>
      <p:grpSpPr>
        <a:xfrm>
          <a:off x="0" y="0"/>
          <a:ext cx="0" cy="0"/>
          <a:chOff x="0" y="0"/>
          <a:chExt cx="0" cy="0"/>
        </a:xfrm>
      </p:grpSpPr>
      <p:pic>
        <p:nvPicPr>
          <p:cNvPr id="2" name="Picture 2" descr="bilgilen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698445">
            <a:off x="7996239"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2476033"/>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66_Başlık ve İçerik">
    <p:spTree>
      <p:nvGrpSpPr>
        <p:cNvPr id="1" name=""/>
        <p:cNvGrpSpPr/>
        <p:nvPr/>
      </p:nvGrpSpPr>
      <p:grpSpPr>
        <a:xfrm>
          <a:off x="0" y="0"/>
          <a:ext cx="0" cy="0"/>
          <a:chOff x="0" y="0"/>
          <a:chExt cx="0" cy="0"/>
        </a:xfrm>
      </p:grpSpPr>
      <p:pic>
        <p:nvPicPr>
          <p:cNvPr id="2" name="Picture 2" descr="bilgilen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698445">
            <a:off x="7996239"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7706127"/>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9_Başlık ve İçerik">
    <p:spTree>
      <p:nvGrpSpPr>
        <p:cNvPr id="1" name=""/>
        <p:cNvGrpSpPr/>
        <p:nvPr/>
      </p:nvGrpSpPr>
      <p:grpSpPr>
        <a:xfrm>
          <a:off x="0" y="0"/>
          <a:ext cx="0" cy="0"/>
          <a:chOff x="0" y="0"/>
          <a:chExt cx="0" cy="0"/>
        </a:xfrm>
      </p:grpSpPr>
      <p:pic>
        <p:nvPicPr>
          <p:cNvPr id="2" name="Picture 2" descr="bilgilen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698445">
            <a:off x="7996239"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1740296"/>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5_Başlık ve İçerik">
    <p:spTree>
      <p:nvGrpSpPr>
        <p:cNvPr id="1" name=""/>
        <p:cNvGrpSpPr/>
        <p:nvPr/>
      </p:nvGrpSpPr>
      <p:grpSpPr>
        <a:xfrm>
          <a:off x="0" y="0"/>
          <a:ext cx="0" cy="0"/>
          <a:chOff x="0" y="0"/>
          <a:chExt cx="0" cy="0"/>
        </a:xfrm>
      </p:grpSpPr>
      <p:pic>
        <p:nvPicPr>
          <p:cNvPr id="3" name="Picture 2" descr="bilgilen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698445">
            <a:off x="7996239"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edya Yer Tutucusu 7"/>
          <p:cNvSpPr>
            <a:spLocks noGrp="1"/>
          </p:cNvSpPr>
          <p:nvPr>
            <p:ph type="media" sz="quarter" idx="10"/>
          </p:nvPr>
        </p:nvSpPr>
        <p:spPr>
          <a:xfrm>
            <a:off x="1979613" y="2565400"/>
            <a:ext cx="5040312" cy="3240088"/>
          </a:xfrm>
        </p:spPr>
        <p:txBody>
          <a:bodyPr/>
          <a:lstStyle/>
          <a:p>
            <a:pPr lvl="0"/>
            <a:endParaRPr lang="tr-TR" noProof="0"/>
          </a:p>
        </p:txBody>
      </p:sp>
    </p:spTree>
    <p:extLst>
      <p:ext uri="{BB962C8B-B14F-4D97-AF65-F5344CB8AC3E}">
        <p14:creationId xmlns:p14="http://schemas.microsoft.com/office/powerpoint/2010/main" val="2870008537"/>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16_Başlık ve İçerik">
    <p:spTree>
      <p:nvGrpSpPr>
        <p:cNvPr id="1" name=""/>
        <p:cNvGrpSpPr/>
        <p:nvPr/>
      </p:nvGrpSpPr>
      <p:grpSpPr>
        <a:xfrm>
          <a:off x="0" y="0"/>
          <a:ext cx="0" cy="0"/>
          <a:chOff x="0" y="0"/>
          <a:chExt cx="0" cy="0"/>
        </a:xfrm>
      </p:grpSpPr>
      <p:pic>
        <p:nvPicPr>
          <p:cNvPr id="3" name="Picture 2" descr="bilgilen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698445">
            <a:off x="7996239"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edya Yer Tutucusu 7"/>
          <p:cNvSpPr>
            <a:spLocks noGrp="1"/>
          </p:cNvSpPr>
          <p:nvPr>
            <p:ph type="media" sz="quarter" idx="10"/>
          </p:nvPr>
        </p:nvSpPr>
        <p:spPr>
          <a:xfrm>
            <a:off x="1979613" y="2565400"/>
            <a:ext cx="5040312" cy="3240088"/>
          </a:xfrm>
        </p:spPr>
        <p:txBody>
          <a:bodyPr/>
          <a:lstStyle/>
          <a:p>
            <a:pPr lvl="0"/>
            <a:endParaRPr lang="tr-TR" noProof="0"/>
          </a:p>
        </p:txBody>
      </p:sp>
    </p:spTree>
    <p:extLst>
      <p:ext uri="{BB962C8B-B14F-4D97-AF65-F5344CB8AC3E}">
        <p14:creationId xmlns:p14="http://schemas.microsoft.com/office/powerpoint/2010/main" val="4194832352"/>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17_Başlık ve İçerik">
    <p:spTree>
      <p:nvGrpSpPr>
        <p:cNvPr id="1" name=""/>
        <p:cNvGrpSpPr/>
        <p:nvPr/>
      </p:nvGrpSpPr>
      <p:grpSpPr>
        <a:xfrm>
          <a:off x="0" y="0"/>
          <a:ext cx="0" cy="0"/>
          <a:chOff x="0" y="0"/>
          <a:chExt cx="0" cy="0"/>
        </a:xfrm>
      </p:grpSpPr>
      <p:pic>
        <p:nvPicPr>
          <p:cNvPr id="3" name="Picture 2" descr="bilgilen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698445">
            <a:off x="7996239"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edya Yer Tutucusu 7"/>
          <p:cNvSpPr>
            <a:spLocks noGrp="1"/>
          </p:cNvSpPr>
          <p:nvPr>
            <p:ph type="media" sz="quarter" idx="10"/>
          </p:nvPr>
        </p:nvSpPr>
        <p:spPr>
          <a:xfrm>
            <a:off x="1979613" y="2565400"/>
            <a:ext cx="5040312" cy="3240088"/>
          </a:xfrm>
        </p:spPr>
        <p:txBody>
          <a:bodyPr/>
          <a:lstStyle/>
          <a:p>
            <a:pPr lvl="0"/>
            <a:endParaRPr lang="tr-TR" noProof="0"/>
          </a:p>
        </p:txBody>
      </p:sp>
    </p:spTree>
    <p:extLst>
      <p:ext uri="{BB962C8B-B14F-4D97-AF65-F5344CB8AC3E}">
        <p14:creationId xmlns:p14="http://schemas.microsoft.com/office/powerpoint/2010/main" val="788883964"/>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3_Başlık ve İçerik">
    <p:spTree>
      <p:nvGrpSpPr>
        <p:cNvPr id="1" name=""/>
        <p:cNvGrpSpPr/>
        <p:nvPr/>
      </p:nvGrpSpPr>
      <p:grpSpPr>
        <a:xfrm>
          <a:off x="0" y="0"/>
          <a:ext cx="0" cy="0"/>
          <a:chOff x="0" y="0"/>
          <a:chExt cx="0" cy="0"/>
        </a:xfrm>
      </p:grpSpPr>
      <p:pic>
        <p:nvPicPr>
          <p:cNvPr id="3" name="Picture 2" descr="bilgilen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698445">
            <a:off x="7996239"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edya Yer Tutucusu 7"/>
          <p:cNvSpPr>
            <a:spLocks noGrp="1"/>
          </p:cNvSpPr>
          <p:nvPr>
            <p:ph type="media" sz="quarter" idx="10"/>
          </p:nvPr>
        </p:nvSpPr>
        <p:spPr>
          <a:xfrm>
            <a:off x="1979613" y="2565400"/>
            <a:ext cx="5040312" cy="3240088"/>
          </a:xfrm>
        </p:spPr>
        <p:txBody>
          <a:bodyPr/>
          <a:lstStyle/>
          <a:p>
            <a:pPr lvl="0"/>
            <a:endParaRPr lang="tr-TR" noProof="0"/>
          </a:p>
        </p:txBody>
      </p:sp>
    </p:spTree>
    <p:extLst>
      <p:ext uri="{BB962C8B-B14F-4D97-AF65-F5344CB8AC3E}">
        <p14:creationId xmlns:p14="http://schemas.microsoft.com/office/powerpoint/2010/main" val="229325107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67B2D6D-091B-4DE1-9999-EAD37C496976}" type="slidenum">
              <a:rPr lang="en-US"/>
              <a:pPr>
                <a:defRPr/>
              </a:pPr>
              <a:t>‹#›</a:t>
            </a:fld>
            <a:endParaRPr lang="en-US" dirty="0"/>
          </a:p>
        </p:txBody>
      </p:sp>
    </p:spTree>
    <p:extLst>
      <p:ext uri="{BB962C8B-B14F-4D97-AF65-F5344CB8AC3E}">
        <p14:creationId xmlns:p14="http://schemas.microsoft.com/office/powerpoint/2010/main" val="35204136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60_Başlık ve İçerik">
    <p:spTree>
      <p:nvGrpSpPr>
        <p:cNvPr id="1" name=""/>
        <p:cNvGrpSpPr/>
        <p:nvPr/>
      </p:nvGrpSpPr>
      <p:grpSpPr>
        <a:xfrm>
          <a:off x="0" y="0"/>
          <a:ext cx="0" cy="0"/>
          <a:chOff x="0" y="0"/>
          <a:chExt cx="0" cy="0"/>
        </a:xfrm>
      </p:grpSpPr>
      <p:pic>
        <p:nvPicPr>
          <p:cNvPr id="3" name="Picture 2" descr="bilgilen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698445">
            <a:off x="7996239"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edya Yer Tutucusu 7"/>
          <p:cNvSpPr>
            <a:spLocks noGrp="1"/>
          </p:cNvSpPr>
          <p:nvPr>
            <p:ph type="media" sz="quarter" idx="10"/>
          </p:nvPr>
        </p:nvSpPr>
        <p:spPr>
          <a:xfrm>
            <a:off x="1979613" y="2565400"/>
            <a:ext cx="5040312" cy="3240088"/>
          </a:xfrm>
        </p:spPr>
        <p:txBody>
          <a:bodyPr/>
          <a:lstStyle/>
          <a:p>
            <a:pPr lvl="0"/>
            <a:endParaRPr lang="tr-TR" noProof="0"/>
          </a:p>
        </p:txBody>
      </p:sp>
    </p:spTree>
    <p:extLst>
      <p:ext uri="{BB962C8B-B14F-4D97-AF65-F5344CB8AC3E}">
        <p14:creationId xmlns:p14="http://schemas.microsoft.com/office/powerpoint/2010/main" val="50094634"/>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61_Başlık ve İçerik">
    <p:spTree>
      <p:nvGrpSpPr>
        <p:cNvPr id="1" name=""/>
        <p:cNvGrpSpPr/>
        <p:nvPr/>
      </p:nvGrpSpPr>
      <p:grpSpPr>
        <a:xfrm>
          <a:off x="0" y="0"/>
          <a:ext cx="0" cy="0"/>
          <a:chOff x="0" y="0"/>
          <a:chExt cx="0" cy="0"/>
        </a:xfrm>
      </p:grpSpPr>
      <p:pic>
        <p:nvPicPr>
          <p:cNvPr id="3" name="Picture 2" descr="bilgilen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698445">
            <a:off x="7996239"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edya Yer Tutucusu 7"/>
          <p:cNvSpPr>
            <a:spLocks noGrp="1"/>
          </p:cNvSpPr>
          <p:nvPr>
            <p:ph type="media" sz="quarter" idx="10"/>
          </p:nvPr>
        </p:nvSpPr>
        <p:spPr>
          <a:xfrm>
            <a:off x="1979613" y="2565400"/>
            <a:ext cx="5040312" cy="3240088"/>
          </a:xfrm>
        </p:spPr>
        <p:txBody>
          <a:bodyPr/>
          <a:lstStyle/>
          <a:p>
            <a:pPr lvl="0"/>
            <a:endParaRPr lang="tr-TR" noProof="0"/>
          </a:p>
        </p:txBody>
      </p:sp>
    </p:spTree>
    <p:extLst>
      <p:ext uri="{BB962C8B-B14F-4D97-AF65-F5344CB8AC3E}">
        <p14:creationId xmlns:p14="http://schemas.microsoft.com/office/powerpoint/2010/main" val="2616027968"/>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62_Başlık ve İçerik">
    <p:spTree>
      <p:nvGrpSpPr>
        <p:cNvPr id="1" name=""/>
        <p:cNvGrpSpPr/>
        <p:nvPr/>
      </p:nvGrpSpPr>
      <p:grpSpPr>
        <a:xfrm>
          <a:off x="0" y="0"/>
          <a:ext cx="0" cy="0"/>
          <a:chOff x="0" y="0"/>
          <a:chExt cx="0" cy="0"/>
        </a:xfrm>
      </p:grpSpPr>
      <p:pic>
        <p:nvPicPr>
          <p:cNvPr id="3" name="Picture 2" descr="bilgilen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698445">
            <a:off x="7996239"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edya Yer Tutucusu 7"/>
          <p:cNvSpPr>
            <a:spLocks noGrp="1"/>
          </p:cNvSpPr>
          <p:nvPr>
            <p:ph type="media" sz="quarter" idx="10"/>
          </p:nvPr>
        </p:nvSpPr>
        <p:spPr>
          <a:xfrm>
            <a:off x="1979613" y="2565400"/>
            <a:ext cx="5040312" cy="3240088"/>
          </a:xfrm>
        </p:spPr>
        <p:txBody>
          <a:bodyPr/>
          <a:lstStyle/>
          <a:p>
            <a:pPr lvl="0"/>
            <a:endParaRPr lang="tr-TR" noProof="0"/>
          </a:p>
        </p:txBody>
      </p:sp>
    </p:spTree>
    <p:extLst>
      <p:ext uri="{BB962C8B-B14F-4D97-AF65-F5344CB8AC3E}">
        <p14:creationId xmlns:p14="http://schemas.microsoft.com/office/powerpoint/2010/main" val="2046666246"/>
      </p:ext>
    </p:extLst>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57_Başlık ve İçerik">
    <p:spTree>
      <p:nvGrpSpPr>
        <p:cNvPr id="1" name=""/>
        <p:cNvGrpSpPr/>
        <p:nvPr/>
      </p:nvGrpSpPr>
      <p:grpSpPr>
        <a:xfrm>
          <a:off x="0" y="0"/>
          <a:ext cx="0" cy="0"/>
          <a:chOff x="0" y="0"/>
          <a:chExt cx="0" cy="0"/>
        </a:xfrm>
      </p:grpSpPr>
      <p:pic>
        <p:nvPicPr>
          <p:cNvPr id="3" name="Picture 2" descr="bilgilen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698445">
            <a:off x="7996239"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edya Yer Tutucusu 7"/>
          <p:cNvSpPr>
            <a:spLocks noGrp="1"/>
          </p:cNvSpPr>
          <p:nvPr>
            <p:ph type="media" sz="quarter" idx="10"/>
          </p:nvPr>
        </p:nvSpPr>
        <p:spPr>
          <a:xfrm>
            <a:off x="1979613" y="2565400"/>
            <a:ext cx="5040312" cy="3240088"/>
          </a:xfrm>
        </p:spPr>
        <p:txBody>
          <a:bodyPr/>
          <a:lstStyle/>
          <a:p>
            <a:pPr lvl="0"/>
            <a:endParaRPr lang="tr-TR" noProof="0"/>
          </a:p>
        </p:txBody>
      </p:sp>
    </p:spTree>
    <p:extLst>
      <p:ext uri="{BB962C8B-B14F-4D97-AF65-F5344CB8AC3E}">
        <p14:creationId xmlns:p14="http://schemas.microsoft.com/office/powerpoint/2010/main" val="3251272032"/>
      </p:ext>
    </p:extLst>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18_Başlık ve İçerik">
    <p:spTree>
      <p:nvGrpSpPr>
        <p:cNvPr id="1" name=""/>
        <p:cNvGrpSpPr/>
        <p:nvPr/>
      </p:nvGrpSpPr>
      <p:grpSpPr>
        <a:xfrm>
          <a:off x="0" y="0"/>
          <a:ext cx="0" cy="0"/>
          <a:chOff x="0" y="0"/>
          <a:chExt cx="0" cy="0"/>
        </a:xfrm>
      </p:grpSpPr>
      <p:pic>
        <p:nvPicPr>
          <p:cNvPr id="3" name="Picture 2" descr="bilgilen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698445">
            <a:off x="7996239"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edya Yer Tutucusu 7"/>
          <p:cNvSpPr>
            <a:spLocks noGrp="1"/>
          </p:cNvSpPr>
          <p:nvPr>
            <p:ph type="media" sz="quarter" idx="10"/>
          </p:nvPr>
        </p:nvSpPr>
        <p:spPr>
          <a:xfrm>
            <a:off x="1979613" y="2565400"/>
            <a:ext cx="5040312" cy="3240088"/>
          </a:xfrm>
        </p:spPr>
        <p:txBody>
          <a:bodyPr/>
          <a:lstStyle/>
          <a:p>
            <a:pPr lvl="0"/>
            <a:endParaRPr lang="tr-TR" noProof="0"/>
          </a:p>
        </p:txBody>
      </p:sp>
    </p:spTree>
    <p:extLst>
      <p:ext uri="{BB962C8B-B14F-4D97-AF65-F5344CB8AC3E}">
        <p14:creationId xmlns:p14="http://schemas.microsoft.com/office/powerpoint/2010/main" val="3102342583"/>
      </p:ext>
    </p:extLst>
  </p:cSld>
  <p:clrMapOvr>
    <a:masterClrMapping/>
  </p:clrMapOvr>
  <p:transition spd="med">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19_Başlık ve İçerik">
    <p:spTree>
      <p:nvGrpSpPr>
        <p:cNvPr id="1" name=""/>
        <p:cNvGrpSpPr/>
        <p:nvPr/>
      </p:nvGrpSpPr>
      <p:grpSpPr>
        <a:xfrm>
          <a:off x="0" y="0"/>
          <a:ext cx="0" cy="0"/>
          <a:chOff x="0" y="0"/>
          <a:chExt cx="0" cy="0"/>
        </a:xfrm>
      </p:grpSpPr>
      <p:pic>
        <p:nvPicPr>
          <p:cNvPr id="3" name="Picture 2" descr="bilgilen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698445">
            <a:off x="7996239"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edya Yer Tutucusu 7"/>
          <p:cNvSpPr>
            <a:spLocks noGrp="1"/>
          </p:cNvSpPr>
          <p:nvPr>
            <p:ph type="media" sz="quarter" idx="10"/>
          </p:nvPr>
        </p:nvSpPr>
        <p:spPr>
          <a:xfrm>
            <a:off x="1979613" y="2565400"/>
            <a:ext cx="5040312" cy="3240088"/>
          </a:xfrm>
        </p:spPr>
        <p:txBody>
          <a:bodyPr/>
          <a:lstStyle/>
          <a:p>
            <a:pPr lvl="0"/>
            <a:endParaRPr lang="tr-TR" noProof="0"/>
          </a:p>
        </p:txBody>
      </p:sp>
    </p:spTree>
    <p:extLst>
      <p:ext uri="{BB962C8B-B14F-4D97-AF65-F5344CB8AC3E}">
        <p14:creationId xmlns:p14="http://schemas.microsoft.com/office/powerpoint/2010/main" val="752569581"/>
      </p:ext>
    </p:extLst>
  </p:cSld>
  <p:clrMapOvr>
    <a:masterClrMapping/>
  </p:clrMapOvr>
  <p:transition spd="med">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20_Başlık ve İçerik">
    <p:spTree>
      <p:nvGrpSpPr>
        <p:cNvPr id="1" name=""/>
        <p:cNvGrpSpPr/>
        <p:nvPr/>
      </p:nvGrpSpPr>
      <p:grpSpPr>
        <a:xfrm>
          <a:off x="0" y="0"/>
          <a:ext cx="0" cy="0"/>
          <a:chOff x="0" y="0"/>
          <a:chExt cx="0" cy="0"/>
        </a:xfrm>
      </p:grpSpPr>
      <p:pic>
        <p:nvPicPr>
          <p:cNvPr id="2" name="Picture 2" descr="bilgilen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698445">
            <a:off x="7996239"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3370411"/>
      </p:ext>
    </p:extLst>
  </p:cSld>
  <p:clrMapOvr>
    <a:masterClrMapping/>
  </p:clrMapOvr>
  <p:transition spd="med">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userDrawn="1">
  <p:cSld name="23_Başlık ve İçerik">
    <p:spTree>
      <p:nvGrpSpPr>
        <p:cNvPr id="1" name=""/>
        <p:cNvGrpSpPr/>
        <p:nvPr/>
      </p:nvGrpSpPr>
      <p:grpSpPr>
        <a:xfrm>
          <a:off x="0" y="0"/>
          <a:ext cx="0" cy="0"/>
          <a:chOff x="0" y="0"/>
          <a:chExt cx="0" cy="0"/>
        </a:xfrm>
      </p:grpSpPr>
      <p:pic>
        <p:nvPicPr>
          <p:cNvPr id="3" name="Picture 2" descr="bilgilen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698445">
            <a:off x="7996239"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title"/>
          </p:nvPr>
        </p:nvSpPr>
        <p:spPr/>
        <p:txBody>
          <a:bodyPr/>
          <a:lstStyle/>
          <a:p>
            <a:r>
              <a:rPr lang="tr-TR" dirty="0"/>
              <a:t>Asıl başlık stili için tıklatın</a:t>
            </a:r>
          </a:p>
        </p:txBody>
      </p:sp>
    </p:spTree>
    <p:extLst>
      <p:ext uri="{BB962C8B-B14F-4D97-AF65-F5344CB8AC3E}">
        <p14:creationId xmlns:p14="http://schemas.microsoft.com/office/powerpoint/2010/main" val="729434079"/>
      </p:ext>
    </p:extLst>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userDrawn="1">
  <p:cSld name="24_Başlık ve İçerik">
    <p:spTree>
      <p:nvGrpSpPr>
        <p:cNvPr id="1" name=""/>
        <p:cNvGrpSpPr/>
        <p:nvPr/>
      </p:nvGrpSpPr>
      <p:grpSpPr>
        <a:xfrm>
          <a:off x="0" y="0"/>
          <a:ext cx="0" cy="0"/>
          <a:chOff x="0" y="0"/>
          <a:chExt cx="0" cy="0"/>
        </a:xfrm>
      </p:grpSpPr>
      <p:pic>
        <p:nvPicPr>
          <p:cNvPr id="3" name="Picture 1" descr="D:\Users\39256314722\Desktop\Resim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289" y="5805490"/>
            <a:ext cx="1081087"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bilgilen_log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rot="20698445">
            <a:off x="7996239"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title"/>
          </p:nvPr>
        </p:nvSpPr>
        <p:spPr/>
        <p:txBody>
          <a:bodyPr/>
          <a:lstStyle/>
          <a:p>
            <a:r>
              <a:rPr lang="tr-TR" dirty="0"/>
              <a:t>Asıl başlık stili için tıklatın</a:t>
            </a:r>
          </a:p>
        </p:txBody>
      </p:sp>
    </p:spTree>
    <p:extLst>
      <p:ext uri="{BB962C8B-B14F-4D97-AF65-F5344CB8AC3E}">
        <p14:creationId xmlns:p14="http://schemas.microsoft.com/office/powerpoint/2010/main" val="358021251"/>
      </p:ext>
    </p:extLst>
  </p:cSld>
  <p:clrMapOvr>
    <a:masterClrMapping/>
  </p:clrMapOvr>
  <p:transition spd="med">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userDrawn="1">
  <p:cSld name="29_Başlık ve İçerik">
    <p:spTree>
      <p:nvGrpSpPr>
        <p:cNvPr id="1" name=""/>
        <p:cNvGrpSpPr/>
        <p:nvPr/>
      </p:nvGrpSpPr>
      <p:grpSpPr>
        <a:xfrm>
          <a:off x="0" y="0"/>
          <a:ext cx="0" cy="0"/>
          <a:chOff x="0" y="0"/>
          <a:chExt cx="0" cy="0"/>
        </a:xfrm>
      </p:grpSpPr>
      <p:pic>
        <p:nvPicPr>
          <p:cNvPr id="2" name="Picture 2" descr="bilgilen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698445">
            <a:off x="7996239"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6643578"/>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tr-TR"/>
              <a:t>Asıl başlık stili için tıklatın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91717D3-12F4-45A1-B1ED-B3764E36801B}" type="slidenum">
              <a:rPr lang="en-US"/>
              <a:pPr>
                <a:defRPr/>
              </a:pPr>
              <a:t>‹#›</a:t>
            </a:fld>
            <a:endParaRPr lang="en-US" dirty="0"/>
          </a:p>
        </p:txBody>
      </p:sp>
    </p:spTree>
    <p:extLst>
      <p:ext uri="{BB962C8B-B14F-4D97-AF65-F5344CB8AC3E}">
        <p14:creationId xmlns:p14="http://schemas.microsoft.com/office/powerpoint/2010/main" val="4206971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54_Başlık ve İçerik">
    <p:spTree>
      <p:nvGrpSpPr>
        <p:cNvPr id="1" name=""/>
        <p:cNvGrpSpPr/>
        <p:nvPr/>
      </p:nvGrpSpPr>
      <p:grpSpPr>
        <a:xfrm>
          <a:off x="0" y="0"/>
          <a:ext cx="0" cy="0"/>
          <a:chOff x="0" y="0"/>
          <a:chExt cx="0" cy="0"/>
        </a:xfrm>
      </p:grpSpPr>
      <p:pic>
        <p:nvPicPr>
          <p:cNvPr id="2" name="Picture 2" descr="bilgilen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698445">
            <a:off x="7996239"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8781031"/>
      </p:ext>
    </p:extLst>
  </p:cSld>
  <p:clrMapOvr>
    <a:masterClrMapping/>
  </p:clrMapOvr>
  <p:transition spd="med">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22_Başlık ve İçerik">
    <p:spTree>
      <p:nvGrpSpPr>
        <p:cNvPr id="1" name=""/>
        <p:cNvGrpSpPr/>
        <p:nvPr/>
      </p:nvGrpSpPr>
      <p:grpSpPr>
        <a:xfrm>
          <a:off x="0" y="0"/>
          <a:ext cx="0" cy="0"/>
          <a:chOff x="0" y="0"/>
          <a:chExt cx="0" cy="0"/>
        </a:xfrm>
      </p:grpSpPr>
      <p:pic>
        <p:nvPicPr>
          <p:cNvPr id="2" name="Picture 2" descr="bilgilen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698445">
            <a:off x="7996239"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4657260"/>
      </p:ext>
    </p:extLst>
  </p:cSld>
  <p:clrMapOvr>
    <a:masterClrMapping/>
  </p:clrMapOvr>
  <p:transition spd="med">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27_Başlık ve İçerik">
    <p:spTree>
      <p:nvGrpSpPr>
        <p:cNvPr id="1" name=""/>
        <p:cNvGrpSpPr/>
        <p:nvPr/>
      </p:nvGrpSpPr>
      <p:grpSpPr>
        <a:xfrm>
          <a:off x="0" y="0"/>
          <a:ext cx="0" cy="0"/>
          <a:chOff x="0" y="0"/>
          <a:chExt cx="0" cy="0"/>
        </a:xfrm>
      </p:grpSpPr>
      <p:pic>
        <p:nvPicPr>
          <p:cNvPr id="3" name="Picture 2" descr="bilgilen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698445">
            <a:off x="7996239"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title"/>
          </p:nvPr>
        </p:nvSpPr>
        <p:spPr/>
        <p:txBody>
          <a:bodyPr/>
          <a:lstStyle/>
          <a:p>
            <a:r>
              <a:rPr lang="tr-TR" dirty="0"/>
              <a:t>Asıl başlık stili için tıklatın</a:t>
            </a:r>
          </a:p>
        </p:txBody>
      </p:sp>
    </p:spTree>
    <p:extLst>
      <p:ext uri="{BB962C8B-B14F-4D97-AF65-F5344CB8AC3E}">
        <p14:creationId xmlns:p14="http://schemas.microsoft.com/office/powerpoint/2010/main" val="1901383982"/>
      </p:ext>
    </p:extLst>
  </p:cSld>
  <p:clrMapOvr>
    <a:masterClrMapping/>
  </p:clrMapOvr>
  <p:transition spd="med">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userDrawn="1">
  <p:cSld name="26_Başlık ve İçerik">
    <p:spTree>
      <p:nvGrpSpPr>
        <p:cNvPr id="1" name=""/>
        <p:cNvGrpSpPr/>
        <p:nvPr/>
      </p:nvGrpSpPr>
      <p:grpSpPr>
        <a:xfrm>
          <a:off x="0" y="0"/>
          <a:ext cx="0" cy="0"/>
          <a:chOff x="0" y="0"/>
          <a:chExt cx="0" cy="0"/>
        </a:xfrm>
      </p:grpSpPr>
      <p:pic>
        <p:nvPicPr>
          <p:cNvPr id="2" name="Picture 2" descr="bilgilen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698445">
            <a:off x="7996239"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9235030"/>
      </p:ext>
    </p:extLst>
  </p:cSld>
  <p:clrMapOvr>
    <a:masterClrMapping/>
  </p:clrMapOvr>
  <p:transition spd="med">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a:t>Asıl başlık stili için tıklatın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BE8B6950-87D3-44AF-A685-C0ECFB9164A1}" type="slidenum">
              <a:rPr lang="en-US"/>
              <a:pPr>
                <a:defRPr/>
              </a:pPr>
              <a:t>‹#›</a:t>
            </a:fld>
            <a:endParaRPr lang="en-US"/>
          </a:p>
        </p:txBody>
      </p:sp>
    </p:spTree>
    <p:extLst>
      <p:ext uri="{BB962C8B-B14F-4D97-AF65-F5344CB8AC3E}">
        <p14:creationId xmlns:p14="http://schemas.microsoft.com/office/powerpoint/2010/main" val="26618546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C1CB0F4E-94C3-4555-A85B-28867EBD5BE3}" type="slidenum">
              <a:rPr lang="en-US"/>
              <a:pPr>
                <a:defRPr/>
              </a:pPr>
              <a:t>‹#›</a:t>
            </a:fld>
            <a:endParaRPr lang="en-US"/>
          </a:p>
        </p:txBody>
      </p:sp>
    </p:spTree>
    <p:extLst>
      <p:ext uri="{BB962C8B-B14F-4D97-AF65-F5344CB8AC3E}">
        <p14:creationId xmlns:p14="http://schemas.microsoft.com/office/powerpoint/2010/main" val="14391117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621BB920-583A-4EC9-BCB2-7293467F4AA5}" type="slidenum">
              <a:rPr lang="en-US"/>
              <a:pPr>
                <a:defRPr/>
              </a:pPr>
              <a:t>‹#›</a:t>
            </a:fld>
            <a:endParaRPr lang="en-US"/>
          </a:p>
        </p:txBody>
      </p:sp>
    </p:spTree>
    <p:extLst>
      <p:ext uri="{BB962C8B-B14F-4D97-AF65-F5344CB8AC3E}">
        <p14:creationId xmlns:p14="http://schemas.microsoft.com/office/powerpoint/2010/main" val="14297430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atin typeface="Arial" panose="020B0604020202020204" pitchFamily="34" charset="0"/>
                <a:ea typeface="+mn-ea"/>
                <a:cs typeface="Arial" panose="020B0604020202020204" pitchFamily="34" charset="0"/>
              </a:defRPr>
            </a:lvl1pPr>
          </a:lstStyle>
          <a:p>
            <a:pPr>
              <a:defRPr/>
            </a:pPr>
            <a:r>
              <a:rPr lang="tr-TR"/>
              <a:t>35</a:t>
            </a:r>
            <a:endParaRPr lang="en-US"/>
          </a:p>
        </p:txBody>
      </p:sp>
    </p:spTree>
    <p:extLst>
      <p:ext uri="{BB962C8B-B14F-4D97-AF65-F5344CB8AC3E}">
        <p14:creationId xmlns:p14="http://schemas.microsoft.com/office/powerpoint/2010/main" val="42145018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7" name="Dikdörtgen 6"/>
          <p:cNvSpPr>
            <a:spLocks noChangeArrowheads="1"/>
          </p:cNvSpPr>
          <p:nvPr/>
        </p:nvSpPr>
        <p:spPr bwMode="auto">
          <a:xfrm>
            <a:off x="8388350" y="6481763"/>
            <a:ext cx="989013" cy="277812"/>
          </a:xfrm>
          <a:prstGeom prst="rect">
            <a:avLst/>
          </a:prstGeom>
          <a:noFill/>
          <a:ln>
            <a:noFill/>
          </a:ln>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fld id="{8D661347-84FC-4491-BA7E-44E77B66E729}" type="slidenum">
              <a:rPr lang="en-US" sz="1200" smtClean="0">
                <a:solidFill>
                  <a:prstClr val="black"/>
                </a:solidFill>
                <a:latin typeface="Cambria" panose="02040503050406030204" pitchFamily="18" charset="0"/>
              </a:rPr>
              <a:pPr eaLnBrk="0" fontAlgn="base" hangingPunct="0">
                <a:spcBef>
                  <a:spcPct val="0"/>
                </a:spcBef>
                <a:spcAft>
                  <a:spcPct val="0"/>
                </a:spcAft>
                <a:defRPr/>
              </a:pPr>
              <a:t>‹#›</a:t>
            </a:fld>
            <a:r>
              <a:rPr lang="tr-TR" sz="1200" dirty="0">
                <a:solidFill>
                  <a:prstClr val="black"/>
                </a:solidFill>
                <a:latin typeface="Cambria" panose="02040503050406030204" pitchFamily="18" charset="0"/>
              </a:rPr>
              <a:t>/90</a:t>
            </a:r>
          </a:p>
        </p:txBody>
      </p:sp>
      <p:pic>
        <p:nvPicPr>
          <p:cNvPr id="8" name="Picture 2" descr="bilgilen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698445">
            <a:off x="7996238"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9" name="Date Placeholder 3"/>
          <p:cNvSpPr>
            <a:spLocks noGrp="1"/>
          </p:cNvSpPr>
          <p:nvPr>
            <p:ph type="dt" sz="half" idx="10"/>
          </p:nvPr>
        </p:nvSpPr>
        <p:spPr/>
        <p:txBody>
          <a:bodyPr/>
          <a:lstStyle>
            <a:lvl1pPr>
              <a:defRPr/>
            </a:lvl1pPr>
          </a:lstStyle>
          <a:p>
            <a:pPr>
              <a:defRPr/>
            </a:pPr>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6553200" y="6384925"/>
            <a:ext cx="2133600" cy="365125"/>
          </a:xfrm>
        </p:spPr>
        <p:txBody>
          <a:bodyPr/>
          <a:lstStyle>
            <a:lvl1pPr>
              <a:defRPr>
                <a:latin typeface="Times New Roman" panose="02020603050405020304" pitchFamily="18" charset="0"/>
                <a:ea typeface="+mn-ea"/>
              </a:defRPr>
            </a:lvl1pPr>
          </a:lstStyle>
          <a:p>
            <a:pPr>
              <a:defRPr/>
            </a:pPr>
            <a:fld id="{407B1238-61CB-43FF-9608-827ADFD15C26}" type="slidenum">
              <a:rPr lang="en-US"/>
              <a:pPr>
                <a:defRPr/>
              </a:pPr>
              <a:t>‹#›</a:t>
            </a:fld>
            <a:endParaRPr lang="en-US" dirty="0"/>
          </a:p>
        </p:txBody>
      </p:sp>
    </p:spTree>
    <p:extLst>
      <p:ext uri="{BB962C8B-B14F-4D97-AF65-F5344CB8AC3E}">
        <p14:creationId xmlns:p14="http://schemas.microsoft.com/office/powerpoint/2010/main" val="23800232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41245CFC-25EB-46F5-9A6C-039C03CD25B1}" type="slidenum">
              <a:rPr lang="en-US"/>
              <a:pPr>
                <a:defRPr/>
              </a:pPr>
              <a:t>‹#›</a:t>
            </a:fld>
            <a:endParaRPr lang="en-US"/>
          </a:p>
        </p:txBody>
      </p:sp>
    </p:spTree>
    <p:extLst>
      <p:ext uri="{BB962C8B-B14F-4D97-AF65-F5344CB8AC3E}">
        <p14:creationId xmlns:p14="http://schemas.microsoft.com/office/powerpoint/2010/main" val="3391467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r>
              <a:rPr lang="tr-TR" dirty="0"/>
              <a:t>35</a:t>
            </a:r>
            <a:endParaRPr lang="en-US" dirty="0"/>
          </a:p>
        </p:txBody>
      </p:sp>
    </p:spTree>
    <p:extLst>
      <p:ext uri="{BB962C8B-B14F-4D97-AF65-F5344CB8AC3E}">
        <p14:creationId xmlns:p14="http://schemas.microsoft.com/office/powerpoint/2010/main" val="382591407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F72CDB00-88BE-4D3E-B1E8-0443FADF18EA}" type="slidenum">
              <a:rPr lang="en-US"/>
              <a:pPr>
                <a:defRPr/>
              </a:pPr>
              <a:t>‹#›</a:t>
            </a:fld>
            <a:endParaRPr lang="en-US"/>
          </a:p>
        </p:txBody>
      </p:sp>
    </p:spTree>
    <p:extLst>
      <p:ext uri="{BB962C8B-B14F-4D97-AF65-F5344CB8AC3E}">
        <p14:creationId xmlns:p14="http://schemas.microsoft.com/office/powerpoint/2010/main" val="344970825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AFB9113B-6AC2-4012-839B-525644529976}" type="slidenum">
              <a:rPr lang="en-US"/>
              <a:pPr>
                <a:defRPr/>
              </a:pPr>
              <a:t>‹#›</a:t>
            </a:fld>
            <a:endParaRPr lang="en-US"/>
          </a:p>
        </p:txBody>
      </p:sp>
    </p:spTree>
    <p:extLst>
      <p:ext uri="{BB962C8B-B14F-4D97-AF65-F5344CB8AC3E}">
        <p14:creationId xmlns:p14="http://schemas.microsoft.com/office/powerpoint/2010/main" val="16575395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a:t>Resim eklemek için simgeyi tıklatın</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C3EF3EA0-19A2-4C7A-B0BE-B36971DF1C0A}" type="slidenum">
              <a:rPr lang="en-US"/>
              <a:pPr>
                <a:defRPr/>
              </a:pPr>
              <a:t>‹#›</a:t>
            </a:fld>
            <a:endParaRPr lang="en-US"/>
          </a:p>
        </p:txBody>
      </p:sp>
    </p:spTree>
    <p:extLst>
      <p:ext uri="{BB962C8B-B14F-4D97-AF65-F5344CB8AC3E}">
        <p14:creationId xmlns:p14="http://schemas.microsoft.com/office/powerpoint/2010/main" val="262885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83F39D01-3022-48FE-BAEC-CE14C02FB416}" type="slidenum">
              <a:rPr lang="en-US"/>
              <a:pPr>
                <a:defRPr/>
              </a:pPr>
              <a:t>‹#›</a:t>
            </a:fld>
            <a:endParaRPr lang="en-US"/>
          </a:p>
        </p:txBody>
      </p:sp>
    </p:spTree>
    <p:extLst>
      <p:ext uri="{BB962C8B-B14F-4D97-AF65-F5344CB8AC3E}">
        <p14:creationId xmlns:p14="http://schemas.microsoft.com/office/powerpoint/2010/main" val="29254973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2ADD9568-07A9-4DB0-9D66-A0883C7B9117}" type="slidenum">
              <a:rPr lang="en-US"/>
              <a:pPr>
                <a:defRPr/>
              </a:pPr>
              <a:t>‹#›</a:t>
            </a:fld>
            <a:endParaRPr lang="en-US"/>
          </a:p>
        </p:txBody>
      </p:sp>
    </p:spTree>
    <p:extLst>
      <p:ext uri="{BB962C8B-B14F-4D97-AF65-F5344CB8AC3E}">
        <p14:creationId xmlns:p14="http://schemas.microsoft.com/office/powerpoint/2010/main" val="7401146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userDrawn="1">
  <p:cSld name="2_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6"/>
          <p:cNvSpPr>
            <a:spLocks noGrp="1" noChangeArrowheads="1"/>
          </p:cNvSpPr>
          <p:nvPr>
            <p:ph type="sldNum" sz="quarter" idx="10"/>
          </p:nvPr>
        </p:nvSpPr>
        <p:spPr/>
        <p:txBody>
          <a:bodyPr/>
          <a:lstStyle>
            <a:lvl1pPr algn="l">
              <a:defRPr>
                <a:latin typeface="Times New Roman" panose="02020603050405020304" pitchFamily="18" charset="0"/>
                <a:ea typeface="+mn-ea"/>
              </a:defRPr>
            </a:lvl1pPr>
          </a:lstStyle>
          <a:p>
            <a:pPr>
              <a:defRPr/>
            </a:pPr>
            <a:fld id="{90E997BE-1549-4218-852D-E2CD5AD41E1A}" type="slidenum">
              <a:rPr lang="en-US"/>
              <a:pPr>
                <a:defRPr/>
              </a:pPr>
              <a:t>‹#›</a:t>
            </a:fld>
            <a:fld id="{3907FECB-3392-44C1-ADC8-89AD9B1FC964}" type="slidenum">
              <a:rPr lang="en-US">
                <a:solidFill>
                  <a:srgbClr val="000000"/>
                </a:solidFill>
                <a:latin typeface="Cambria" panose="02040503050406030204" pitchFamily="18" charset="0"/>
              </a:rPr>
              <a:pPr>
                <a:defRPr/>
              </a:pPr>
              <a:t>‹#›</a:t>
            </a:fld>
            <a:r>
              <a:rPr lang="tr-TR">
                <a:solidFill>
                  <a:srgbClr val="000000"/>
                </a:solidFill>
                <a:latin typeface="Cambria" panose="02040503050406030204" pitchFamily="18" charset="0"/>
              </a:rPr>
              <a:t>/39</a:t>
            </a:r>
          </a:p>
          <a:p>
            <a:pPr>
              <a:defRPr/>
            </a:pPr>
            <a:endParaRPr lang="en-US"/>
          </a:p>
        </p:txBody>
      </p:sp>
      <p:sp>
        <p:nvSpPr>
          <p:cNvPr id="4" name="Rectangle 4"/>
          <p:cNvSpPr>
            <a:spLocks noGrp="1" noChangeArrowheads="1"/>
          </p:cNvSpPr>
          <p:nvPr>
            <p:ph type="dt" sz="half" idx="11"/>
          </p:nvPr>
        </p:nvSpPr>
        <p:spPr/>
        <p:txBody>
          <a:bodyPr/>
          <a:lstStyle>
            <a:lvl1pPr>
              <a:defRPr b="0"/>
            </a:lvl1pPr>
          </a:lstStyle>
          <a:p>
            <a:pPr>
              <a:defRPr/>
            </a:pPr>
            <a:endParaRPr lang="en-US"/>
          </a:p>
        </p:txBody>
      </p:sp>
    </p:spTree>
    <p:extLst>
      <p:ext uri="{BB962C8B-B14F-4D97-AF65-F5344CB8AC3E}">
        <p14:creationId xmlns:p14="http://schemas.microsoft.com/office/powerpoint/2010/main" val="3060102220"/>
      </p:ext>
    </p:extLst>
  </p:cSld>
  <p:clrMapOvr>
    <a:masterClrMapping/>
  </p:clrMapOvr>
  <p:transition spd="slow"/>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b="1">
              <a:solidFill>
                <a:prstClr val="white"/>
              </a:solidFill>
            </a:endParaRPr>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p:nvSpPr>
            <p:cNvPr id="7" name="Freeform 18"/>
            <p:cNvSpPr>
              <a:spLocks/>
            </p:cNvSpPr>
            <p:nvPr/>
          </p:nvSpPr>
          <p:spPr bwMode="hidden">
            <a:xfrm>
              <a:off x="-308538" y="4319027"/>
              <a:ext cx="8280254" cy="1208092"/>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p:nvSpPr>
            <p:cNvPr id="8" name="Freeform 22"/>
            <p:cNvSpPr>
              <a:spLocks/>
            </p:cNvSpPr>
            <p:nvPr/>
          </p:nvSpPr>
          <p:spPr bwMode="hidden">
            <a:xfrm>
              <a:off x="4014" y="4334834"/>
              <a:ext cx="8164231" cy="1101960"/>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p:nvSpPr>
            <p:cNvPr id="9" name="Freeform 26"/>
            <p:cNvSpPr>
              <a:spLocks/>
            </p:cNvSpPr>
            <p:nvPr/>
          </p:nvSpPr>
          <p:spPr bwMode="hidden">
            <a:xfrm>
              <a:off x="4157164" y="4316769"/>
              <a:ext cx="4939265" cy="925827"/>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useBgFill="1">
          <p:nvSpPr>
            <p:cNvPr id="10" name="Freeform 10"/>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grpSp>
      <p:sp>
        <p:nvSpPr>
          <p:cNvPr id="2" name="Title 1"/>
          <p:cNvSpPr>
            <a:spLocks noGrp="1"/>
          </p:cNvSpPr>
          <p:nvPr>
            <p:ph type="ctrTitle"/>
          </p:nvPr>
        </p:nvSpPr>
        <p:spPr>
          <a:xfrm>
            <a:off x="685800" y="1600201"/>
            <a:ext cx="7772400" cy="1780108"/>
          </a:xfrm>
        </p:spPr>
        <p:txBody>
          <a:bodyPr anchor="b">
            <a:normAutofit/>
          </a:bodyPr>
          <a:lstStyle>
            <a:lvl1pPr>
              <a:defRPr sz="4400">
                <a:solidFill>
                  <a:srgbClr val="FFFFFF"/>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11" name="Date Placeholder 3"/>
          <p:cNvSpPr>
            <a:spLocks noGrp="1"/>
          </p:cNvSpPr>
          <p:nvPr>
            <p:ph type="dt" sz="half" idx="10"/>
          </p:nvPr>
        </p:nvSpPr>
        <p:spPr/>
        <p:txBody>
          <a:bodyPr/>
          <a:lstStyle>
            <a:lvl1pPr>
              <a:defRPr/>
            </a:lvl1pPr>
          </a:lstStyle>
          <a:p>
            <a:pPr>
              <a:defRPr/>
            </a:pPr>
            <a:endParaRPr lang="en-US">
              <a:solidFill>
                <a:srgbClr val="073E87"/>
              </a:solidFill>
            </a:endParaRPr>
          </a:p>
        </p:txBody>
      </p:sp>
      <p:sp>
        <p:nvSpPr>
          <p:cNvPr id="12" name="Footer Placeholder 4"/>
          <p:cNvSpPr>
            <a:spLocks noGrp="1"/>
          </p:cNvSpPr>
          <p:nvPr>
            <p:ph type="ftr" sz="quarter" idx="11"/>
          </p:nvPr>
        </p:nvSpPr>
        <p:spPr/>
        <p:txBody>
          <a:bodyPr/>
          <a:lstStyle>
            <a:lvl1pPr>
              <a:defRPr/>
            </a:lvl1pPr>
          </a:lstStyle>
          <a:p>
            <a:pPr>
              <a:defRPr/>
            </a:pPr>
            <a:endParaRPr lang="tr-TR">
              <a:solidFill>
                <a:srgbClr val="073E87"/>
              </a:solidFill>
            </a:endParaRPr>
          </a:p>
        </p:txBody>
      </p:sp>
      <p:sp>
        <p:nvSpPr>
          <p:cNvPr id="13" name="Slide Number Placeholder 5"/>
          <p:cNvSpPr>
            <a:spLocks noGrp="1"/>
          </p:cNvSpPr>
          <p:nvPr>
            <p:ph type="sldNum" sz="quarter" idx="12"/>
          </p:nvPr>
        </p:nvSpPr>
        <p:spPr/>
        <p:txBody>
          <a:bodyPr/>
          <a:lstStyle>
            <a:lvl1pPr>
              <a:defRPr/>
            </a:lvl1pPr>
          </a:lstStyle>
          <a:p>
            <a:pPr>
              <a:defRPr/>
            </a:pPr>
            <a:fld id="{7221A347-8FCE-47B0-B16B-85491861A52A}"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3850729542"/>
      </p:ext>
    </p:extLst>
  </p:cSld>
  <p:clrMapOvr>
    <a:masterClrMapping/>
  </p:clrMapOvr>
  <p:transition spd="slow"/>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Title 6"/>
          <p:cNvSpPr>
            <a:spLocks noGrp="1"/>
          </p:cNvSpPr>
          <p:nvPr>
            <p:ph type="title"/>
          </p:nvPr>
        </p:nvSpPr>
        <p:spPr/>
        <p:txBody>
          <a:bodyPr/>
          <a:lstStyle/>
          <a:p>
            <a:r>
              <a:rPr lang="tr-TR"/>
              <a:t>Asıl başlık stili için tıklatın</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srgbClr val="073E87"/>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6" name="Slide Number Placeholder 5"/>
          <p:cNvSpPr>
            <a:spLocks noGrp="1"/>
          </p:cNvSpPr>
          <p:nvPr>
            <p:ph type="sldNum" sz="quarter" idx="12"/>
          </p:nvPr>
        </p:nvSpPr>
        <p:spPr/>
        <p:txBody>
          <a:bodyPr/>
          <a:lstStyle>
            <a:lvl1pPr>
              <a:defRPr/>
            </a:lvl1pPr>
          </a:lstStyle>
          <a:p>
            <a:pPr>
              <a:defRPr/>
            </a:pPr>
            <a:fld id="{262BCA74-F21A-4C8D-B6C7-92438276FDFD}"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656017214"/>
      </p:ext>
    </p:extLst>
  </p:cSld>
  <p:clrMapOvr>
    <a:masterClrMapping/>
  </p:clrMapOvr>
  <p:transition spd="slow"/>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b="1">
              <a:solidFill>
                <a:prstClr val="white"/>
              </a:solidFill>
            </a:endParaRPr>
          </a:p>
        </p:txBody>
      </p:sp>
      <p:sp>
        <p:nvSpPr>
          <p:cNvPr id="5" name="Freeform 14"/>
          <p:cNvSpPr>
            <a:spLocks/>
          </p:cNvSpPr>
          <p:nvPr/>
        </p:nvSpPr>
        <p:spPr bwMode="hidden">
          <a:xfrm>
            <a:off x="6046788" y="4203700"/>
            <a:ext cx="2876550" cy="714375"/>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p:nvSpPr>
          <p:cNvPr id="6" name="Freeform 18"/>
          <p:cNvSpPr>
            <a:spLocks/>
          </p:cNvSpPr>
          <p:nvPr/>
        </p:nvSpPr>
        <p:spPr bwMode="hidden">
          <a:xfrm>
            <a:off x="2619375" y="4075113"/>
            <a:ext cx="5545138" cy="850900"/>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p:nvSpPr>
          <p:cNvPr id="7" name="Freeform 22"/>
          <p:cNvSpPr>
            <a:spLocks/>
          </p:cNvSpPr>
          <p:nvPr/>
        </p:nvSpPr>
        <p:spPr bwMode="hidden">
          <a:xfrm>
            <a:off x="2828925" y="4087813"/>
            <a:ext cx="5467350" cy="774700"/>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p:nvSpPr>
          <p:cNvPr id="8" name="Freeform 26"/>
          <p:cNvSpPr>
            <a:spLocks/>
          </p:cNvSpPr>
          <p:nvPr/>
        </p:nvSpPr>
        <p:spPr bwMode="hidden">
          <a:xfrm>
            <a:off x="5610225" y="4073525"/>
            <a:ext cx="3306763" cy="652463"/>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useBgFill="1">
        <p:nvSpPr>
          <p:cNvPr id="9" name="Freeform 10"/>
          <p:cNvSpPr>
            <a:spLocks/>
          </p:cNvSpPr>
          <p:nvPr/>
        </p:nvSpPr>
        <p:spPr bwMode="hidden">
          <a:xfrm>
            <a:off x="211138" y="4059238"/>
            <a:ext cx="8723312" cy="1328737"/>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1367365" y="1437449"/>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10" name="Date Placeholder 3"/>
          <p:cNvSpPr>
            <a:spLocks noGrp="1"/>
          </p:cNvSpPr>
          <p:nvPr>
            <p:ph type="dt" sz="half" idx="10"/>
          </p:nvPr>
        </p:nvSpPr>
        <p:spPr/>
        <p:txBody>
          <a:bodyPr/>
          <a:lstStyle>
            <a:lvl1pPr>
              <a:defRPr/>
            </a:lvl1pPr>
          </a:lstStyle>
          <a:p>
            <a:pPr>
              <a:defRPr/>
            </a:pPr>
            <a:endParaRPr lang="en-US">
              <a:solidFill>
                <a:srgbClr val="073E87"/>
              </a:solidFill>
            </a:endParaRPr>
          </a:p>
        </p:txBody>
      </p:sp>
      <p:sp>
        <p:nvSpPr>
          <p:cNvPr id="11" name="Footer Placeholder 4"/>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12" name="Slide Number Placeholder 5"/>
          <p:cNvSpPr>
            <a:spLocks noGrp="1"/>
          </p:cNvSpPr>
          <p:nvPr>
            <p:ph type="sldNum" sz="quarter" idx="12"/>
          </p:nvPr>
        </p:nvSpPr>
        <p:spPr/>
        <p:txBody>
          <a:bodyPr/>
          <a:lstStyle>
            <a:lvl1pPr>
              <a:defRPr/>
            </a:lvl1pPr>
          </a:lstStyle>
          <a:p>
            <a:pPr>
              <a:defRPr/>
            </a:pPr>
            <a:fld id="{B934543A-68BF-4367-A289-35356A1D0C7B}"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2588469398"/>
      </p:ext>
    </p:extLst>
  </p:cSld>
  <p:clrMapOvr>
    <a:masterClrMapping/>
  </p:clrMapOvr>
  <p:transition spd="slow"/>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3"/>
          <p:cNvSpPr>
            <a:spLocks noGrp="1"/>
          </p:cNvSpPr>
          <p:nvPr>
            <p:ph type="dt" sz="half" idx="15"/>
          </p:nvPr>
        </p:nvSpPr>
        <p:spPr/>
        <p:txBody>
          <a:bodyPr/>
          <a:lstStyle>
            <a:lvl1pPr>
              <a:defRPr/>
            </a:lvl1pPr>
          </a:lstStyle>
          <a:p>
            <a:pPr>
              <a:defRPr/>
            </a:pPr>
            <a:endParaRPr lang="en-US">
              <a:solidFill>
                <a:srgbClr val="073E87"/>
              </a:solidFill>
            </a:endParaRPr>
          </a:p>
        </p:txBody>
      </p:sp>
      <p:sp>
        <p:nvSpPr>
          <p:cNvPr id="6" name="Footer Placeholder 4"/>
          <p:cNvSpPr>
            <a:spLocks noGrp="1"/>
          </p:cNvSpPr>
          <p:nvPr>
            <p:ph type="ftr" sz="quarter" idx="16"/>
          </p:nvPr>
        </p:nvSpPr>
        <p:spPr/>
        <p:txBody>
          <a:bodyPr/>
          <a:lstStyle>
            <a:lvl1pPr>
              <a:defRPr/>
            </a:lvl1pPr>
          </a:lstStyle>
          <a:p>
            <a:pPr>
              <a:defRPr/>
            </a:pPr>
            <a:endParaRPr lang="en-US">
              <a:solidFill>
                <a:srgbClr val="073E87"/>
              </a:solidFill>
            </a:endParaRPr>
          </a:p>
        </p:txBody>
      </p:sp>
      <p:sp>
        <p:nvSpPr>
          <p:cNvPr id="7" name="Slide Number Placeholder 5"/>
          <p:cNvSpPr>
            <a:spLocks noGrp="1"/>
          </p:cNvSpPr>
          <p:nvPr>
            <p:ph type="sldNum" sz="quarter" idx="17"/>
          </p:nvPr>
        </p:nvSpPr>
        <p:spPr/>
        <p:txBody>
          <a:bodyPr/>
          <a:lstStyle>
            <a:lvl1pPr>
              <a:defRPr/>
            </a:lvl1pPr>
          </a:lstStyle>
          <a:p>
            <a:pPr>
              <a:defRPr/>
            </a:pPr>
            <a:fld id="{0B8BD265-8007-4CDC-A296-0C677F84177D}"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2697590481"/>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7" name="Dikdörtgen 6"/>
          <p:cNvSpPr>
            <a:spLocks noChangeArrowheads="1"/>
          </p:cNvSpPr>
          <p:nvPr userDrawn="1"/>
        </p:nvSpPr>
        <p:spPr bwMode="auto">
          <a:xfrm>
            <a:off x="8388350" y="6481765"/>
            <a:ext cx="989013" cy="276999"/>
          </a:xfrm>
          <a:prstGeom prst="rect">
            <a:avLst/>
          </a:prstGeom>
          <a:noFill/>
          <a:ln>
            <a:noFill/>
          </a:ln>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fld id="{13FF6F51-5602-4FF5-A429-51E705B82ED7}" type="slidenum">
              <a:rPr lang="en-US" sz="1200" smtClean="0">
                <a:solidFill>
                  <a:prstClr val="black"/>
                </a:solidFill>
                <a:latin typeface="Cambria" panose="02040503050406030204" pitchFamily="18" charset="0"/>
              </a:rPr>
              <a:pPr eaLnBrk="0" fontAlgn="base" hangingPunct="0">
                <a:spcBef>
                  <a:spcPct val="0"/>
                </a:spcBef>
                <a:spcAft>
                  <a:spcPct val="0"/>
                </a:spcAft>
                <a:defRPr/>
              </a:pPr>
              <a:t>‹#›</a:t>
            </a:fld>
            <a:r>
              <a:rPr lang="tr-TR" sz="1200" dirty="0">
                <a:solidFill>
                  <a:prstClr val="black"/>
                </a:solidFill>
                <a:latin typeface="Cambria" panose="02040503050406030204" pitchFamily="18" charset="0"/>
              </a:rPr>
              <a:t>/130</a:t>
            </a:r>
          </a:p>
        </p:txBody>
      </p:sp>
      <p:pic>
        <p:nvPicPr>
          <p:cNvPr id="8" name="Picture 2" descr="bilgilen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698445">
            <a:off x="7996239"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9"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10"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11" name="Slide Number Placeholder 5"/>
          <p:cNvSpPr>
            <a:spLocks noGrp="1"/>
          </p:cNvSpPr>
          <p:nvPr>
            <p:ph type="sldNum" sz="quarter" idx="12"/>
          </p:nvPr>
        </p:nvSpPr>
        <p:spPr>
          <a:xfrm>
            <a:off x="6553200" y="6384927"/>
            <a:ext cx="2133600" cy="365125"/>
          </a:xfrm>
        </p:spPr>
        <p:txBody>
          <a:bodyPr/>
          <a:lstStyle>
            <a:lvl1pPr>
              <a:defRPr/>
            </a:lvl1pPr>
          </a:lstStyle>
          <a:p>
            <a:pPr>
              <a:defRPr/>
            </a:pPr>
            <a:fld id="{26C38EC6-04C7-43FB-BA1D-93E50AC11E65}" type="slidenum">
              <a:rPr lang="en-US"/>
              <a:pPr>
                <a:defRPr/>
              </a:pPr>
              <a:t>‹#›</a:t>
            </a:fld>
            <a:endParaRPr lang="en-US" dirty="0"/>
          </a:p>
        </p:txBody>
      </p:sp>
    </p:spTree>
    <p:extLst>
      <p:ext uri="{BB962C8B-B14F-4D97-AF65-F5344CB8AC3E}">
        <p14:creationId xmlns:p14="http://schemas.microsoft.com/office/powerpoint/2010/main" val="51375633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676656" y="2678113"/>
            <a:ext cx="3822192" cy="639763"/>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77334" y="3429001"/>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8200" y="2678113"/>
            <a:ext cx="3822192" cy="639763"/>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3429001"/>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solidFill>
                <a:srgbClr val="073E87"/>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9" name="Slide Number Placeholder 5"/>
          <p:cNvSpPr>
            <a:spLocks noGrp="1"/>
          </p:cNvSpPr>
          <p:nvPr>
            <p:ph type="sldNum" sz="quarter" idx="12"/>
          </p:nvPr>
        </p:nvSpPr>
        <p:spPr/>
        <p:txBody>
          <a:bodyPr/>
          <a:lstStyle>
            <a:lvl1pPr>
              <a:defRPr/>
            </a:lvl1pPr>
          </a:lstStyle>
          <a:p>
            <a:pPr>
              <a:defRPr/>
            </a:pPr>
            <a:fld id="{24D3D205-64C3-44CA-9127-BC0DDD2E9F85}"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715669180"/>
      </p:ext>
    </p:extLst>
  </p:cSld>
  <p:clrMapOvr>
    <a:masterClrMapping/>
  </p:clrMapOvr>
  <p:transition spd="slow"/>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3"/>
          <p:cNvSpPr>
            <a:spLocks noGrp="1"/>
          </p:cNvSpPr>
          <p:nvPr>
            <p:ph type="dt" sz="half" idx="10"/>
          </p:nvPr>
        </p:nvSpPr>
        <p:spPr/>
        <p:txBody>
          <a:bodyPr/>
          <a:lstStyle>
            <a:lvl1pPr>
              <a:defRPr/>
            </a:lvl1pPr>
          </a:lstStyle>
          <a:p>
            <a:pPr>
              <a:defRPr/>
            </a:pPr>
            <a:endParaRPr lang="en-US">
              <a:solidFill>
                <a:srgbClr val="073E87"/>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5" name="Slide Number Placeholder 5"/>
          <p:cNvSpPr>
            <a:spLocks noGrp="1"/>
          </p:cNvSpPr>
          <p:nvPr>
            <p:ph type="sldNum" sz="quarter" idx="12"/>
          </p:nvPr>
        </p:nvSpPr>
        <p:spPr/>
        <p:txBody>
          <a:bodyPr/>
          <a:lstStyle>
            <a:lvl1pPr>
              <a:defRPr/>
            </a:lvl1pPr>
          </a:lstStyle>
          <a:p>
            <a:pPr>
              <a:defRPr/>
            </a:pPr>
            <a:fld id="{3F2C80C0-952B-41D0-9B8B-11DED1054E99}"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3071568238"/>
      </p:ext>
    </p:extLst>
  </p:cSld>
  <p:clrMapOvr>
    <a:masterClrMapping/>
  </p:clrMapOvr>
  <p:transition spd="slow"/>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b="1">
              <a:solidFill>
                <a:prstClr val="white"/>
              </a:solidFill>
            </a:endParaRPr>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p:nvSpPr>
            <p:cNvPr id="5" name="Freeform 18"/>
            <p:cNvSpPr>
              <a:spLocks/>
            </p:cNvSpPr>
            <p:nvPr/>
          </p:nvSpPr>
          <p:spPr bwMode="hidden">
            <a:xfrm>
              <a:off x="-308667" y="4319028"/>
              <a:ext cx="8279020" cy="1208091"/>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p:nvSpPr>
            <p:cNvPr id="6" name="Freeform 22"/>
            <p:cNvSpPr>
              <a:spLocks/>
            </p:cNvSpPr>
            <p:nvPr/>
          </p:nvSpPr>
          <p:spPr bwMode="hidden">
            <a:xfrm>
              <a:off x="4286" y="4334834"/>
              <a:ext cx="8165219" cy="1101960"/>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p:nvSpPr>
            <p:cNvPr id="7" name="Freeform 26"/>
            <p:cNvSpPr>
              <a:spLocks/>
            </p:cNvSpPr>
            <p:nvPr/>
          </p:nvSpPr>
          <p:spPr bwMode="hidden">
            <a:xfrm>
              <a:off x="4155651" y="4316769"/>
              <a:ext cx="4940859" cy="925827"/>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useBgFill="1">
          <p:nvSpPr>
            <p:cNvPr id="8" name="Freeform 10"/>
            <p:cNvSpPr>
              <a:spLocks/>
            </p:cNvSpPr>
            <p:nvPr/>
          </p:nvSpPr>
          <p:spPr bwMode="hidden">
            <a:xfrm>
              <a:off x="-3905251" y="4294188"/>
              <a:ext cx="13027839"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grpSp>
      <p:sp>
        <p:nvSpPr>
          <p:cNvPr id="9" name="Date Placeholder 1"/>
          <p:cNvSpPr>
            <a:spLocks noGrp="1"/>
          </p:cNvSpPr>
          <p:nvPr>
            <p:ph type="dt" sz="half" idx="10"/>
          </p:nvPr>
        </p:nvSpPr>
        <p:spPr/>
        <p:txBody>
          <a:bodyPr/>
          <a:lstStyle>
            <a:lvl1pPr>
              <a:defRPr/>
            </a:lvl1pPr>
          </a:lstStyle>
          <a:p>
            <a:pPr>
              <a:defRPr/>
            </a:pPr>
            <a:endParaRPr lang="en-US">
              <a:solidFill>
                <a:srgbClr val="073E87"/>
              </a:solidFill>
            </a:endParaRPr>
          </a:p>
        </p:txBody>
      </p:sp>
      <p:sp>
        <p:nvSpPr>
          <p:cNvPr id="10" name="Footer Placeholder 2"/>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11" name="Slide Number Placeholder 3"/>
          <p:cNvSpPr>
            <a:spLocks noGrp="1"/>
          </p:cNvSpPr>
          <p:nvPr>
            <p:ph type="sldNum" sz="quarter" idx="12"/>
          </p:nvPr>
        </p:nvSpPr>
        <p:spPr/>
        <p:txBody>
          <a:bodyPr/>
          <a:lstStyle>
            <a:lvl1pPr>
              <a:defRPr/>
            </a:lvl1pPr>
          </a:lstStyle>
          <a:p>
            <a:pPr>
              <a:defRPr/>
            </a:pPr>
            <a:fld id="{A6A7ED05-0C31-42A2-A219-592C4232BFC0}"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2432877047"/>
      </p:ext>
    </p:extLst>
  </p:cSld>
  <p:clrMapOvr>
    <a:masterClrMapping/>
  </p:clrMapOvr>
  <p:transition spd="slow"/>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b="1">
              <a:solidFill>
                <a:prstClr val="white"/>
              </a:solidFill>
            </a:endParaRPr>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p:nvSpPr>
            <p:cNvPr id="8" name="Freeform 18"/>
            <p:cNvSpPr>
              <a:spLocks/>
            </p:cNvSpPr>
            <p:nvPr/>
          </p:nvSpPr>
          <p:spPr bwMode="hidden">
            <a:xfrm>
              <a:off x="-308538" y="4318998"/>
              <a:ext cx="8280254" cy="1208906"/>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p:nvSpPr>
            <p:cNvPr id="9" name="Freeform 22"/>
            <p:cNvSpPr>
              <a:spLocks/>
            </p:cNvSpPr>
            <p:nvPr/>
          </p:nvSpPr>
          <p:spPr bwMode="hidden">
            <a:xfrm>
              <a:off x="4014" y="4334786"/>
              <a:ext cx="8164231" cy="1102902"/>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p:nvSpPr>
            <p:cNvPr id="10" name="Freeform 26"/>
            <p:cNvSpPr>
              <a:spLocks/>
            </p:cNvSpPr>
            <p:nvPr/>
          </p:nvSpPr>
          <p:spPr bwMode="hidden">
            <a:xfrm>
              <a:off x="4157164" y="4316742"/>
              <a:ext cx="4939265" cy="926979"/>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useBgFill="1">
          <p:nvSpPr>
            <p:cNvPr id="11" name="Freeform 28"/>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grpSp>
      <p:sp>
        <p:nvSpPr>
          <p:cNvPr id="4" name="Text Placeholder 3"/>
          <p:cNvSpPr>
            <a:spLocks noGrp="1"/>
          </p:cNvSpPr>
          <p:nvPr>
            <p:ph type="body" sz="half" idx="2"/>
          </p:nvPr>
        </p:nvSpPr>
        <p:spPr>
          <a:xfrm>
            <a:off x="914400" y="3581401"/>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2" name="Date Placeholder 4"/>
          <p:cNvSpPr>
            <a:spLocks noGrp="1"/>
          </p:cNvSpPr>
          <p:nvPr>
            <p:ph type="dt" sz="half" idx="10"/>
          </p:nvPr>
        </p:nvSpPr>
        <p:spPr/>
        <p:txBody>
          <a:bodyPr/>
          <a:lstStyle>
            <a:lvl1pPr>
              <a:defRPr/>
            </a:lvl1pPr>
          </a:lstStyle>
          <a:p>
            <a:pPr>
              <a:defRPr/>
            </a:pPr>
            <a:endParaRPr lang="en-US">
              <a:solidFill>
                <a:srgbClr val="073E87"/>
              </a:solidFill>
            </a:endParaRPr>
          </a:p>
        </p:txBody>
      </p:sp>
      <p:sp>
        <p:nvSpPr>
          <p:cNvPr id="13" name="Footer Placeholder 5"/>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14" name="Slide Number Placeholder 6"/>
          <p:cNvSpPr>
            <a:spLocks noGrp="1"/>
          </p:cNvSpPr>
          <p:nvPr>
            <p:ph type="sldNum" sz="quarter" idx="12"/>
          </p:nvPr>
        </p:nvSpPr>
        <p:spPr/>
        <p:txBody>
          <a:bodyPr/>
          <a:lstStyle>
            <a:lvl1pPr>
              <a:defRPr/>
            </a:lvl1pPr>
          </a:lstStyle>
          <a:p>
            <a:pPr>
              <a:defRPr/>
            </a:pPr>
            <a:fld id="{9DC1C32B-0847-425A-947D-3C0FF19FBD5E}"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1074502459"/>
      </p:ext>
    </p:extLst>
  </p:cSld>
  <p:clrMapOvr>
    <a:masterClrMapping/>
  </p:clrMapOvr>
  <p:transition spd="slow"/>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b="1">
              <a:solidFill>
                <a:prstClr val="white"/>
              </a:solidFill>
            </a:endParaRPr>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p:nvSpPr>
            <p:cNvPr id="8" name="Freeform 18"/>
            <p:cNvSpPr>
              <a:spLocks/>
            </p:cNvSpPr>
            <p:nvPr/>
          </p:nvSpPr>
          <p:spPr bwMode="hidden">
            <a:xfrm>
              <a:off x="-308538" y="4319027"/>
              <a:ext cx="8280254" cy="1208092"/>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p:nvSpPr>
            <p:cNvPr id="9" name="Freeform 22"/>
            <p:cNvSpPr>
              <a:spLocks/>
            </p:cNvSpPr>
            <p:nvPr/>
          </p:nvSpPr>
          <p:spPr bwMode="hidden">
            <a:xfrm>
              <a:off x="4014" y="4334834"/>
              <a:ext cx="8164231" cy="1101960"/>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p:nvSpPr>
            <p:cNvPr id="10" name="Freeform 26"/>
            <p:cNvSpPr>
              <a:spLocks/>
            </p:cNvSpPr>
            <p:nvPr/>
          </p:nvSpPr>
          <p:spPr bwMode="hidden">
            <a:xfrm>
              <a:off x="4157164" y="4316769"/>
              <a:ext cx="4939265" cy="925827"/>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useBgFill="1">
          <p:nvSpPr>
            <p:cNvPr id="11" name="Freeform 10"/>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grpSp>
      <p:sp>
        <p:nvSpPr>
          <p:cNvPr id="2" name="Title 1"/>
          <p:cNvSpPr>
            <a:spLocks noGrp="1"/>
          </p:cNvSpPr>
          <p:nvPr>
            <p:ph type="title"/>
          </p:nvPr>
        </p:nvSpPr>
        <p:spPr>
          <a:xfrm>
            <a:off x="4874157" y="338667"/>
            <a:ext cx="3812645" cy="2429935"/>
          </a:xfrm>
        </p:spPr>
        <p:txBody>
          <a:bodyPr anchor="b">
            <a:normAutofit/>
          </a:bodyPr>
          <a:lstStyle>
            <a:lvl1pPr algn="l">
              <a:defRPr sz="2800" b="0">
                <a:solidFill>
                  <a:srgbClr val="FFFFFF"/>
                </a:solidFill>
              </a:defRPr>
            </a:lvl1pPr>
          </a:lstStyle>
          <a:p>
            <a:r>
              <a:rPr lang="tr-TR"/>
              <a:t>Asıl başlık stili için tıklatın</a:t>
            </a:r>
            <a:endParaRPr lang="en-US" dirty="0"/>
          </a:p>
        </p:txBody>
      </p:sp>
      <p:sp>
        <p:nvSpPr>
          <p:cNvPr id="4" name="Text Placeholder 3"/>
          <p:cNvSpPr>
            <a:spLocks noGrp="1"/>
          </p:cNvSpPr>
          <p:nvPr>
            <p:ph type="body" sz="half" idx="2"/>
          </p:nvPr>
        </p:nvSpPr>
        <p:spPr>
          <a:xfrm>
            <a:off x="4868335"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a:t>Resim eklemek için simgeyi tıklatın</a:t>
            </a:r>
            <a:endParaRPr lang="en-US" noProof="0" dirty="0"/>
          </a:p>
        </p:txBody>
      </p:sp>
      <p:sp>
        <p:nvSpPr>
          <p:cNvPr id="12" name="Date Placeholder 4"/>
          <p:cNvSpPr>
            <a:spLocks noGrp="1"/>
          </p:cNvSpPr>
          <p:nvPr>
            <p:ph type="dt" sz="half" idx="10"/>
          </p:nvPr>
        </p:nvSpPr>
        <p:spPr/>
        <p:txBody>
          <a:bodyPr/>
          <a:lstStyle>
            <a:lvl1pPr>
              <a:defRPr/>
            </a:lvl1pPr>
          </a:lstStyle>
          <a:p>
            <a:pPr>
              <a:defRPr/>
            </a:pPr>
            <a:endParaRPr lang="en-US">
              <a:solidFill>
                <a:srgbClr val="073E87"/>
              </a:solidFill>
            </a:endParaRPr>
          </a:p>
        </p:txBody>
      </p:sp>
      <p:sp>
        <p:nvSpPr>
          <p:cNvPr id="13" name="Footer Placeholder 5"/>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14" name="Slide Number Placeholder 6"/>
          <p:cNvSpPr>
            <a:spLocks noGrp="1"/>
          </p:cNvSpPr>
          <p:nvPr>
            <p:ph type="sldNum" sz="quarter" idx="12"/>
          </p:nvPr>
        </p:nvSpPr>
        <p:spPr/>
        <p:txBody>
          <a:bodyPr/>
          <a:lstStyle>
            <a:lvl1pPr>
              <a:defRPr/>
            </a:lvl1pPr>
          </a:lstStyle>
          <a:p>
            <a:pPr>
              <a:defRPr/>
            </a:pPr>
            <a:fld id="{2EE09CE8-18A7-4AE6-A9D7-47C0F7345B71}"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872049349"/>
      </p:ext>
    </p:extLst>
  </p:cSld>
  <p:clrMapOvr>
    <a:masterClrMapping/>
  </p:clrMapOvr>
  <p:transition spd="slow"/>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srgbClr val="073E87"/>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6" name="Slide Number Placeholder 5"/>
          <p:cNvSpPr>
            <a:spLocks noGrp="1"/>
          </p:cNvSpPr>
          <p:nvPr>
            <p:ph type="sldNum" sz="quarter" idx="12"/>
          </p:nvPr>
        </p:nvSpPr>
        <p:spPr/>
        <p:txBody>
          <a:bodyPr/>
          <a:lstStyle>
            <a:lvl1pPr>
              <a:defRPr/>
            </a:lvl1pPr>
          </a:lstStyle>
          <a:p>
            <a:pPr>
              <a:defRPr/>
            </a:pPr>
            <a:fld id="{5B5DA6B2-0E4E-4FF6-8FE1-0F0A17F1BDC5}"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2973468333"/>
      </p:ext>
    </p:extLst>
  </p:cSld>
  <p:clrMapOvr>
    <a:masterClrMapping/>
  </p:clrMapOvr>
  <p:transition spd="slow"/>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b="1">
              <a:solidFill>
                <a:prstClr val="white"/>
              </a:solidFill>
            </a:endParaRPr>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p:nvSpPr>
            <p:cNvPr id="7" name="Freeform 18"/>
            <p:cNvSpPr>
              <a:spLocks/>
            </p:cNvSpPr>
            <p:nvPr/>
          </p:nvSpPr>
          <p:spPr bwMode="hidden">
            <a:xfrm>
              <a:off x="-308538" y="4318998"/>
              <a:ext cx="8280254" cy="1208906"/>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p:nvSpPr>
            <p:cNvPr id="8" name="Freeform 22"/>
            <p:cNvSpPr>
              <a:spLocks/>
            </p:cNvSpPr>
            <p:nvPr/>
          </p:nvSpPr>
          <p:spPr bwMode="hidden">
            <a:xfrm>
              <a:off x="4014" y="4334786"/>
              <a:ext cx="8164231" cy="1102902"/>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p:nvSpPr>
            <p:cNvPr id="9" name="Freeform 26"/>
            <p:cNvSpPr>
              <a:spLocks/>
            </p:cNvSpPr>
            <p:nvPr/>
          </p:nvSpPr>
          <p:spPr bwMode="hidden">
            <a:xfrm>
              <a:off x="4157164" y="4316742"/>
              <a:ext cx="4939265" cy="926979"/>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useBgFill="1">
          <p:nvSpPr>
            <p:cNvPr id="10" name="Freeform 19"/>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1447801"/>
            <a:ext cx="6019800" cy="4487335"/>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1" name="Date Placeholder 3"/>
          <p:cNvSpPr>
            <a:spLocks noGrp="1"/>
          </p:cNvSpPr>
          <p:nvPr>
            <p:ph type="dt" sz="half" idx="10"/>
          </p:nvPr>
        </p:nvSpPr>
        <p:spPr/>
        <p:txBody>
          <a:bodyPr/>
          <a:lstStyle>
            <a:lvl1pPr>
              <a:defRPr/>
            </a:lvl1pPr>
          </a:lstStyle>
          <a:p>
            <a:pPr>
              <a:defRPr/>
            </a:pPr>
            <a:endParaRPr lang="en-US">
              <a:solidFill>
                <a:srgbClr val="073E87"/>
              </a:solidFill>
            </a:endParaRPr>
          </a:p>
        </p:txBody>
      </p:sp>
      <p:sp>
        <p:nvSpPr>
          <p:cNvPr id="12" name="Footer Placeholder 4"/>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13" name="Slide Number Placeholder 5"/>
          <p:cNvSpPr>
            <a:spLocks noGrp="1"/>
          </p:cNvSpPr>
          <p:nvPr>
            <p:ph type="sldNum" sz="quarter" idx="12"/>
          </p:nvPr>
        </p:nvSpPr>
        <p:spPr/>
        <p:txBody>
          <a:bodyPr/>
          <a:lstStyle>
            <a:lvl1pPr>
              <a:defRPr/>
            </a:lvl1pPr>
          </a:lstStyle>
          <a:p>
            <a:pPr>
              <a:defRPr/>
            </a:pPr>
            <a:fld id="{981E86AF-84EA-49C3-BFB3-D7CA17D667BB}"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4266292299"/>
      </p:ext>
    </p:extLst>
  </p:cSld>
  <p:clrMapOvr>
    <a:masterClrMapping/>
  </p:clrMapOvr>
  <p:transition spd="slow"/>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userDrawn="1">
  <p:cSld name="2_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338138"/>
            <a:ext cx="5904656" cy="1252537"/>
          </a:xfrm>
          <a:solidFill>
            <a:schemeClr val="bg1"/>
          </a:solidFill>
        </p:spPr>
        <p:txBody>
          <a:bodyPr/>
          <a:lstStyle>
            <a:lvl1pPr>
              <a:defRPr sz="2800" baseline="0">
                <a:solidFill>
                  <a:srgbClr val="FF0000"/>
                </a:solidFill>
              </a:defRPr>
            </a:lvl1pPr>
          </a:lstStyle>
          <a:p>
            <a:r>
              <a:rPr lang="tr-TR"/>
              <a:t>Asıl başlık stili için tıklatın</a:t>
            </a:r>
            <a:endParaRPr lang="tr-TR" dirty="0"/>
          </a:p>
        </p:txBody>
      </p:sp>
      <p:sp>
        <p:nvSpPr>
          <p:cNvPr id="3" name="Rectangle 6"/>
          <p:cNvSpPr>
            <a:spLocks noGrp="1" noChangeArrowheads="1"/>
          </p:cNvSpPr>
          <p:nvPr>
            <p:ph type="sldNum" sz="quarter" idx="10"/>
          </p:nvPr>
        </p:nvSpPr>
        <p:spPr/>
        <p:txBody>
          <a:bodyPr/>
          <a:lstStyle>
            <a:lvl1pPr>
              <a:defRPr/>
            </a:lvl1pPr>
          </a:lstStyle>
          <a:p>
            <a:pPr>
              <a:defRPr/>
            </a:pPr>
            <a:fld id="{BC7A256D-A62E-4D24-8B7C-6CF09778CFC4}" type="slidenum">
              <a:rPr lang="en-US" altLang="tr-TR">
                <a:solidFill>
                  <a:srgbClr val="073E87"/>
                </a:solidFill>
              </a:rPr>
              <a:pPr>
                <a:defRPr/>
              </a:pPr>
              <a:t>‹#›</a:t>
            </a:fld>
            <a:endParaRPr lang="en-US" altLang="tr-TR">
              <a:solidFill>
                <a:srgbClr val="073E87"/>
              </a:solidFill>
            </a:endParaRPr>
          </a:p>
        </p:txBody>
      </p:sp>
      <p:sp>
        <p:nvSpPr>
          <p:cNvPr id="4" name="Rectangle 4"/>
          <p:cNvSpPr>
            <a:spLocks noGrp="1" noChangeArrowheads="1"/>
          </p:cNvSpPr>
          <p:nvPr>
            <p:ph type="dt" sz="half" idx="11"/>
          </p:nvPr>
        </p:nvSpPr>
        <p:spPr/>
        <p:txBody>
          <a:bodyPr/>
          <a:lstStyle>
            <a:lvl1pPr>
              <a:defRPr/>
            </a:lvl1pPr>
          </a:lstStyle>
          <a:p>
            <a:pPr>
              <a:defRPr/>
            </a:pPr>
            <a:endParaRPr lang="en-US">
              <a:solidFill>
                <a:srgbClr val="073E87"/>
              </a:solidFill>
            </a:endParaRPr>
          </a:p>
        </p:txBody>
      </p:sp>
    </p:spTree>
    <p:extLst>
      <p:ext uri="{BB962C8B-B14F-4D97-AF65-F5344CB8AC3E}">
        <p14:creationId xmlns:p14="http://schemas.microsoft.com/office/powerpoint/2010/main" val="3362744233"/>
      </p:ext>
    </p:extLst>
  </p:cSld>
  <p:clrMapOvr>
    <a:masterClrMapping/>
  </p:clrMapOvr>
  <p:transition spd="slow"/>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a:t>Asıl başlık stili için tıklatın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65FA225-6F1F-4298-8748-263E4BF57530}" type="slidenum">
              <a:rPr lang="en-US"/>
              <a:pPr>
                <a:defRPr/>
              </a:pPr>
              <a:t>‹#›</a:t>
            </a:fld>
            <a:endParaRPr lang="en-US" dirty="0"/>
          </a:p>
        </p:txBody>
      </p:sp>
    </p:spTree>
    <p:extLst>
      <p:ext uri="{BB962C8B-B14F-4D97-AF65-F5344CB8AC3E}">
        <p14:creationId xmlns:p14="http://schemas.microsoft.com/office/powerpoint/2010/main" val="9173059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r>
              <a:rPr lang="tr-TR" dirty="0"/>
              <a:t>/118</a:t>
            </a:r>
            <a:endParaRPr lang="en-US" dirty="0"/>
          </a:p>
        </p:txBody>
      </p:sp>
    </p:spTree>
    <p:extLst>
      <p:ext uri="{BB962C8B-B14F-4D97-AF65-F5344CB8AC3E}">
        <p14:creationId xmlns:p14="http://schemas.microsoft.com/office/powerpoint/2010/main" val="3368326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2A26193E-C38B-4BF8-A6BD-D41C1A6F939C}" type="slidenum">
              <a:rPr lang="en-US"/>
              <a:pPr>
                <a:defRPr/>
              </a:pPr>
              <a:t>‹#›</a:t>
            </a:fld>
            <a:endParaRPr lang="en-US" dirty="0"/>
          </a:p>
        </p:txBody>
      </p:sp>
    </p:spTree>
    <p:extLst>
      <p:ext uri="{BB962C8B-B14F-4D97-AF65-F5344CB8AC3E}">
        <p14:creationId xmlns:p14="http://schemas.microsoft.com/office/powerpoint/2010/main" val="183774810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91717D3-12F4-45A1-B1ED-B3764E36801B}" type="slidenum">
              <a:rPr lang="en-US"/>
              <a:pPr>
                <a:defRPr/>
              </a:pPr>
              <a:t>‹#›</a:t>
            </a:fld>
            <a:endParaRPr lang="en-US" dirty="0"/>
          </a:p>
        </p:txBody>
      </p:sp>
    </p:spTree>
    <p:extLst>
      <p:ext uri="{BB962C8B-B14F-4D97-AF65-F5344CB8AC3E}">
        <p14:creationId xmlns:p14="http://schemas.microsoft.com/office/powerpoint/2010/main" val="270057154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r>
              <a:rPr lang="tr-TR" dirty="0"/>
              <a:t>35</a:t>
            </a:r>
            <a:endParaRPr lang="en-US" dirty="0"/>
          </a:p>
        </p:txBody>
      </p:sp>
    </p:spTree>
    <p:extLst>
      <p:ext uri="{BB962C8B-B14F-4D97-AF65-F5344CB8AC3E}">
        <p14:creationId xmlns:p14="http://schemas.microsoft.com/office/powerpoint/2010/main" val="253159277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7" name="Dikdörtgen 6"/>
          <p:cNvSpPr>
            <a:spLocks noChangeArrowheads="1"/>
          </p:cNvSpPr>
          <p:nvPr userDrawn="1"/>
        </p:nvSpPr>
        <p:spPr bwMode="auto">
          <a:xfrm>
            <a:off x="8388350" y="6481763"/>
            <a:ext cx="989013" cy="276999"/>
          </a:xfrm>
          <a:prstGeom prst="rect">
            <a:avLst/>
          </a:prstGeom>
          <a:noFill/>
          <a:ln>
            <a:noFill/>
          </a:ln>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fld id="{13FF6F51-5602-4FF5-A429-51E705B82ED7}" type="slidenum">
              <a:rPr lang="en-US" sz="1200" smtClean="0">
                <a:solidFill>
                  <a:prstClr val="black"/>
                </a:solidFill>
                <a:latin typeface="Cambria" panose="02040503050406030204" pitchFamily="18" charset="0"/>
              </a:rPr>
              <a:pPr eaLnBrk="0" fontAlgn="base" hangingPunct="0">
                <a:spcBef>
                  <a:spcPct val="0"/>
                </a:spcBef>
                <a:spcAft>
                  <a:spcPct val="0"/>
                </a:spcAft>
                <a:defRPr/>
              </a:pPr>
              <a:t>‹#›</a:t>
            </a:fld>
            <a:r>
              <a:rPr lang="tr-TR" sz="1200" dirty="0">
                <a:solidFill>
                  <a:prstClr val="black"/>
                </a:solidFill>
                <a:latin typeface="Cambria" panose="02040503050406030204" pitchFamily="18" charset="0"/>
              </a:rPr>
              <a:t>/118</a:t>
            </a:r>
          </a:p>
        </p:txBody>
      </p:sp>
      <p:pic>
        <p:nvPicPr>
          <p:cNvPr id="8" name="Picture 2" descr="bilgilen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698445">
            <a:off x="7996238"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9"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10"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11" name="Slide Number Placeholder 5"/>
          <p:cNvSpPr>
            <a:spLocks noGrp="1"/>
          </p:cNvSpPr>
          <p:nvPr>
            <p:ph type="sldNum" sz="quarter" idx="12"/>
          </p:nvPr>
        </p:nvSpPr>
        <p:spPr>
          <a:xfrm>
            <a:off x="6553200" y="6384925"/>
            <a:ext cx="2133600" cy="365125"/>
          </a:xfrm>
        </p:spPr>
        <p:txBody>
          <a:bodyPr/>
          <a:lstStyle>
            <a:lvl1pPr>
              <a:defRPr/>
            </a:lvl1pPr>
          </a:lstStyle>
          <a:p>
            <a:pPr>
              <a:defRPr/>
            </a:pPr>
            <a:fld id="{26C38EC6-04C7-43FB-BA1D-93E50AC11E65}" type="slidenum">
              <a:rPr lang="en-US"/>
              <a:pPr>
                <a:defRPr/>
              </a:pPr>
              <a:t>‹#›</a:t>
            </a:fld>
            <a:endParaRPr lang="en-US" dirty="0"/>
          </a:p>
        </p:txBody>
      </p:sp>
    </p:spTree>
    <p:extLst>
      <p:ext uri="{BB962C8B-B14F-4D97-AF65-F5344CB8AC3E}">
        <p14:creationId xmlns:p14="http://schemas.microsoft.com/office/powerpoint/2010/main" val="310731646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2A26193E-C38B-4BF8-A6BD-D41C1A6F939C}" type="slidenum">
              <a:rPr lang="en-US"/>
              <a:pPr>
                <a:defRPr/>
              </a:pPr>
              <a:t>‹#›</a:t>
            </a:fld>
            <a:endParaRPr lang="en-US" dirty="0"/>
          </a:p>
        </p:txBody>
      </p:sp>
    </p:spTree>
    <p:extLst>
      <p:ext uri="{BB962C8B-B14F-4D97-AF65-F5344CB8AC3E}">
        <p14:creationId xmlns:p14="http://schemas.microsoft.com/office/powerpoint/2010/main" val="60658501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F40E32E-BE02-4482-B79C-D4C2C758F0DA}" type="slidenum">
              <a:rPr lang="en-US"/>
              <a:pPr>
                <a:defRPr/>
              </a:pPr>
              <a:t>‹#›</a:t>
            </a:fld>
            <a:endParaRPr lang="en-US" dirty="0"/>
          </a:p>
        </p:txBody>
      </p:sp>
    </p:spTree>
    <p:extLst>
      <p:ext uri="{BB962C8B-B14F-4D97-AF65-F5344CB8AC3E}">
        <p14:creationId xmlns:p14="http://schemas.microsoft.com/office/powerpoint/2010/main" val="64455915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E48EB4C-DAF6-4948-B7B3-EC0EFC51A549}" type="slidenum">
              <a:rPr lang="en-US"/>
              <a:pPr>
                <a:defRPr/>
              </a:pPr>
              <a:t>‹#›</a:t>
            </a:fld>
            <a:endParaRPr lang="en-US" dirty="0"/>
          </a:p>
        </p:txBody>
      </p:sp>
    </p:spTree>
    <p:extLst>
      <p:ext uri="{BB962C8B-B14F-4D97-AF65-F5344CB8AC3E}">
        <p14:creationId xmlns:p14="http://schemas.microsoft.com/office/powerpoint/2010/main" val="309759490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dirty="0"/>
              <a:t>Resim eklemek için simgeyi tıklatın</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93016B8-FF8E-46CE-A64B-04BA6A42E57F}" type="slidenum">
              <a:rPr lang="en-US"/>
              <a:pPr>
                <a:defRPr/>
              </a:pPr>
              <a:t>‹#›</a:t>
            </a:fld>
            <a:endParaRPr lang="en-US" dirty="0"/>
          </a:p>
        </p:txBody>
      </p:sp>
    </p:spTree>
    <p:extLst>
      <p:ext uri="{BB962C8B-B14F-4D97-AF65-F5344CB8AC3E}">
        <p14:creationId xmlns:p14="http://schemas.microsoft.com/office/powerpoint/2010/main" val="100600515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9C0AC2F-D13C-4009-8EA3-F8A563B4B6BE}" type="slidenum">
              <a:rPr lang="en-US"/>
              <a:pPr>
                <a:defRPr/>
              </a:pPr>
              <a:t>‹#›</a:t>
            </a:fld>
            <a:endParaRPr lang="en-US" dirty="0"/>
          </a:p>
        </p:txBody>
      </p:sp>
    </p:spTree>
    <p:extLst>
      <p:ext uri="{BB962C8B-B14F-4D97-AF65-F5344CB8AC3E}">
        <p14:creationId xmlns:p14="http://schemas.microsoft.com/office/powerpoint/2010/main" val="158382985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AE7E0FB-54C6-4A02-997F-25FC891983E1}" type="slidenum">
              <a:rPr lang="en-US"/>
              <a:pPr>
                <a:defRPr/>
              </a:pPr>
              <a:t>‹#›</a:t>
            </a:fld>
            <a:endParaRPr lang="en-US" dirty="0"/>
          </a:p>
        </p:txBody>
      </p:sp>
    </p:spTree>
    <p:extLst>
      <p:ext uri="{BB962C8B-B14F-4D97-AF65-F5344CB8AC3E}">
        <p14:creationId xmlns:p14="http://schemas.microsoft.com/office/powerpoint/2010/main" val="15954731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userDrawn="1">
  <p:cSld name="2_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6"/>
          <p:cNvSpPr>
            <a:spLocks noGrp="1" noChangeArrowheads="1"/>
          </p:cNvSpPr>
          <p:nvPr>
            <p:ph type="sldNum" sz="quarter" idx="10"/>
          </p:nvPr>
        </p:nvSpPr>
        <p:spPr/>
        <p:txBody>
          <a:bodyPr/>
          <a:lstStyle>
            <a:lvl1pPr>
              <a:defRPr b="0"/>
            </a:lvl1pPr>
          </a:lstStyle>
          <a:p>
            <a:pPr>
              <a:defRPr/>
            </a:pPr>
            <a:fld id="{126FA3D6-7E7B-473B-8CD0-FB762F125B34}" type="slidenum">
              <a:rPr lang="en-US"/>
              <a:pPr>
                <a:defRPr/>
              </a:pPr>
              <a:t>‹#›</a:t>
            </a:fld>
            <a:endParaRPr lang="en-US"/>
          </a:p>
        </p:txBody>
      </p:sp>
      <p:sp>
        <p:nvSpPr>
          <p:cNvPr id="4" name="Rectangle 4"/>
          <p:cNvSpPr>
            <a:spLocks noGrp="1" noChangeArrowheads="1"/>
          </p:cNvSpPr>
          <p:nvPr>
            <p:ph type="dt" sz="half" idx="11"/>
          </p:nvPr>
        </p:nvSpPr>
        <p:spPr/>
        <p:txBody>
          <a:bodyPr/>
          <a:lstStyle>
            <a:lvl1pPr>
              <a:defRPr b="0"/>
            </a:lvl1pPr>
          </a:lstStyle>
          <a:p>
            <a:pPr>
              <a:defRPr/>
            </a:pPr>
            <a:endParaRPr lang="en-US">
              <a:solidFill>
                <a:prstClr val="black">
                  <a:tint val="75000"/>
                </a:prstClr>
              </a:solidFill>
            </a:endParaRPr>
          </a:p>
        </p:txBody>
      </p:sp>
    </p:spTree>
    <p:extLst>
      <p:ext uri="{BB962C8B-B14F-4D97-AF65-F5344CB8AC3E}">
        <p14:creationId xmlns:p14="http://schemas.microsoft.com/office/powerpoint/2010/main" val="132625631"/>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F40E32E-BE02-4482-B79C-D4C2C758F0DA}" type="slidenum">
              <a:rPr lang="en-US"/>
              <a:pPr>
                <a:defRPr/>
              </a:pPr>
              <a:t>‹#›</a:t>
            </a:fld>
            <a:endParaRPr lang="en-US" dirty="0"/>
          </a:p>
        </p:txBody>
      </p:sp>
    </p:spTree>
    <p:extLst>
      <p:ext uri="{BB962C8B-B14F-4D97-AF65-F5344CB8AC3E}">
        <p14:creationId xmlns:p14="http://schemas.microsoft.com/office/powerpoint/2010/main" val="311219658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a:t>Asıl başlık stili için tıklatın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65FA225-6F1F-4298-8748-263E4BF57530}" type="slidenum">
              <a:rPr lang="en-US"/>
              <a:pPr>
                <a:defRPr/>
              </a:pPr>
              <a:t>‹#›</a:t>
            </a:fld>
            <a:endParaRPr lang="en-US" dirty="0"/>
          </a:p>
        </p:txBody>
      </p:sp>
    </p:spTree>
    <p:extLst>
      <p:ext uri="{BB962C8B-B14F-4D97-AF65-F5344CB8AC3E}">
        <p14:creationId xmlns:p14="http://schemas.microsoft.com/office/powerpoint/2010/main" val="316508767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r>
              <a:rPr lang="tr-TR" dirty="0"/>
              <a:t>/118</a:t>
            </a:r>
            <a:endParaRPr lang="en-US" dirty="0"/>
          </a:p>
        </p:txBody>
      </p:sp>
    </p:spTree>
    <p:extLst>
      <p:ext uri="{BB962C8B-B14F-4D97-AF65-F5344CB8AC3E}">
        <p14:creationId xmlns:p14="http://schemas.microsoft.com/office/powerpoint/2010/main" val="11557132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91717D3-12F4-45A1-B1ED-B3764E36801B}" type="slidenum">
              <a:rPr lang="en-US"/>
              <a:pPr>
                <a:defRPr/>
              </a:pPr>
              <a:t>‹#›</a:t>
            </a:fld>
            <a:endParaRPr lang="en-US" dirty="0"/>
          </a:p>
        </p:txBody>
      </p:sp>
    </p:spTree>
    <p:extLst>
      <p:ext uri="{BB962C8B-B14F-4D97-AF65-F5344CB8AC3E}">
        <p14:creationId xmlns:p14="http://schemas.microsoft.com/office/powerpoint/2010/main" val="106977724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r>
              <a:rPr lang="tr-TR" dirty="0"/>
              <a:t>35</a:t>
            </a:r>
            <a:endParaRPr lang="en-US" dirty="0"/>
          </a:p>
        </p:txBody>
      </p:sp>
    </p:spTree>
    <p:extLst>
      <p:ext uri="{BB962C8B-B14F-4D97-AF65-F5344CB8AC3E}">
        <p14:creationId xmlns:p14="http://schemas.microsoft.com/office/powerpoint/2010/main" val="159698225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7" name="Dikdörtgen 6"/>
          <p:cNvSpPr>
            <a:spLocks noChangeArrowheads="1"/>
          </p:cNvSpPr>
          <p:nvPr userDrawn="1"/>
        </p:nvSpPr>
        <p:spPr bwMode="auto">
          <a:xfrm>
            <a:off x="8388350" y="6481763"/>
            <a:ext cx="989013" cy="276999"/>
          </a:xfrm>
          <a:prstGeom prst="rect">
            <a:avLst/>
          </a:prstGeom>
          <a:noFill/>
          <a:ln>
            <a:noFill/>
          </a:ln>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defRPr/>
            </a:pPr>
            <a:fld id="{13FF6F51-5602-4FF5-A429-51E705B82ED7}" type="slidenum">
              <a:rPr lang="en-US" sz="1200" smtClean="0">
                <a:solidFill>
                  <a:prstClr val="black"/>
                </a:solidFill>
                <a:latin typeface="Cambria" panose="02040503050406030204" pitchFamily="18" charset="0"/>
              </a:rPr>
              <a:pPr eaLnBrk="0" fontAlgn="base" hangingPunct="0">
                <a:spcBef>
                  <a:spcPct val="0"/>
                </a:spcBef>
                <a:spcAft>
                  <a:spcPct val="0"/>
                </a:spcAft>
                <a:defRPr/>
              </a:pPr>
              <a:t>‹#›</a:t>
            </a:fld>
            <a:r>
              <a:rPr lang="tr-TR" sz="1200" dirty="0">
                <a:solidFill>
                  <a:prstClr val="black"/>
                </a:solidFill>
                <a:latin typeface="Cambria" panose="02040503050406030204" pitchFamily="18" charset="0"/>
              </a:rPr>
              <a:t>/118</a:t>
            </a:r>
          </a:p>
        </p:txBody>
      </p:sp>
      <p:pic>
        <p:nvPicPr>
          <p:cNvPr id="8" name="Picture 2" descr="bilgilen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20698445">
            <a:off x="7996238"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9"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10"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11" name="Slide Number Placeholder 5"/>
          <p:cNvSpPr>
            <a:spLocks noGrp="1"/>
          </p:cNvSpPr>
          <p:nvPr>
            <p:ph type="sldNum" sz="quarter" idx="12"/>
          </p:nvPr>
        </p:nvSpPr>
        <p:spPr>
          <a:xfrm>
            <a:off x="6553200" y="6384925"/>
            <a:ext cx="2133600" cy="365125"/>
          </a:xfrm>
        </p:spPr>
        <p:txBody>
          <a:bodyPr/>
          <a:lstStyle>
            <a:lvl1pPr>
              <a:defRPr/>
            </a:lvl1pPr>
          </a:lstStyle>
          <a:p>
            <a:pPr>
              <a:defRPr/>
            </a:pPr>
            <a:fld id="{26C38EC6-04C7-43FB-BA1D-93E50AC11E65}" type="slidenum">
              <a:rPr lang="en-US"/>
              <a:pPr>
                <a:defRPr/>
              </a:pPr>
              <a:t>‹#›</a:t>
            </a:fld>
            <a:endParaRPr lang="en-US" dirty="0"/>
          </a:p>
        </p:txBody>
      </p:sp>
    </p:spTree>
    <p:extLst>
      <p:ext uri="{BB962C8B-B14F-4D97-AF65-F5344CB8AC3E}">
        <p14:creationId xmlns:p14="http://schemas.microsoft.com/office/powerpoint/2010/main" val="10114564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2A26193E-C38B-4BF8-A6BD-D41C1A6F939C}" type="slidenum">
              <a:rPr lang="en-US"/>
              <a:pPr>
                <a:defRPr/>
              </a:pPr>
              <a:t>‹#›</a:t>
            </a:fld>
            <a:endParaRPr lang="en-US" dirty="0"/>
          </a:p>
        </p:txBody>
      </p:sp>
    </p:spTree>
    <p:extLst>
      <p:ext uri="{BB962C8B-B14F-4D97-AF65-F5344CB8AC3E}">
        <p14:creationId xmlns:p14="http://schemas.microsoft.com/office/powerpoint/2010/main" val="227297143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F40E32E-BE02-4482-B79C-D4C2C758F0DA}" type="slidenum">
              <a:rPr lang="en-US"/>
              <a:pPr>
                <a:defRPr/>
              </a:pPr>
              <a:t>‹#›</a:t>
            </a:fld>
            <a:endParaRPr lang="en-US" dirty="0"/>
          </a:p>
        </p:txBody>
      </p:sp>
    </p:spTree>
    <p:extLst>
      <p:ext uri="{BB962C8B-B14F-4D97-AF65-F5344CB8AC3E}">
        <p14:creationId xmlns:p14="http://schemas.microsoft.com/office/powerpoint/2010/main" val="66996716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E48EB4C-DAF6-4948-B7B3-EC0EFC51A549}" type="slidenum">
              <a:rPr lang="en-US"/>
              <a:pPr>
                <a:defRPr/>
              </a:pPr>
              <a:t>‹#›</a:t>
            </a:fld>
            <a:endParaRPr lang="en-US" dirty="0"/>
          </a:p>
        </p:txBody>
      </p:sp>
    </p:spTree>
    <p:extLst>
      <p:ext uri="{BB962C8B-B14F-4D97-AF65-F5344CB8AC3E}">
        <p14:creationId xmlns:p14="http://schemas.microsoft.com/office/powerpoint/2010/main" val="132988485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dirty="0"/>
              <a:t>Resim eklemek için simgeyi tıklatın</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93016B8-FF8E-46CE-A64B-04BA6A42E57F}" type="slidenum">
              <a:rPr lang="en-US"/>
              <a:pPr>
                <a:defRPr/>
              </a:pPr>
              <a:t>‹#›</a:t>
            </a:fld>
            <a:endParaRPr lang="en-US" dirty="0"/>
          </a:p>
        </p:txBody>
      </p:sp>
    </p:spTree>
    <p:extLst>
      <p:ext uri="{BB962C8B-B14F-4D97-AF65-F5344CB8AC3E}">
        <p14:creationId xmlns:p14="http://schemas.microsoft.com/office/powerpoint/2010/main" val="173489894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9C0AC2F-D13C-4009-8EA3-F8A563B4B6BE}" type="slidenum">
              <a:rPr lang="en-US"/>
              <a:pPr>
                <a:defRPr/>
              </a:pPr>
              <a:t>‹#›</a:t>
            </a:fld>
            <a:endParaRPr lang="en-US" dirty="0"/>
          </a:p>
        </p:txBody>
      </p:sp>
    </p:spTree>
    <p:extLst>
      <p:ext uri="{BB962C8B-B14F-4D97-AF65-F5344CB8AC3E}">
        <p14:creationId xmlns:p14="http://schemas.microsoft.com/office/powerpoint/2010/main" val="3016628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tr-TR"/>
              <a:t>Asıl başlık stili için tıklatın</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E48EB4C-DAF6-4948-B7B3-EC0EFC51A549}" type="slidenum">
              <a:rPr lang="en-US"/>
              <a:pPr>
                <a:defRPr/>
              </a:pPr>
              <a:t>‹#›</a:t>
            </a:fld>
            <a:endParaRPr lang="en-US" dirty="0"/>
          </a:p>
        </p:txBody>
      </p:sp>
    </p:spTree>
    <p:extLst>
      <p:ext uri="{BB962C8B-B14F-4D97-AF65-F5344CB8AC3E}">
        <p14:creationId xmlns:p14="http://schemas.microsoft.com/office/powerpoint/2010/main" val="3958141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AE7E0FB-54C6-4A02-997F-25FC891983E1}" type="slidenum">
              <a:rPr lang="en-US"/>
              <a:pPr>
                <a:defRPr/>
              </a:pPr>
              <a:t>‹#›</a:t>
            </a:fld>
            <a:endParaRPr lang="en-US" dirty="0"/>
          </a:p>
        </p:txBody>
      </p:sp>
    </p:spTree>
    <p:extLst>
      <p:ext uri="{BB962C8B-B14F-4D97-AF65-F5344CB8AC3E}">
        <p14:creationId xmlns:p14="http://schemas.microsoft.com/office/powerpoint/2010/main" val="103348539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userDrawn="1">
  <p:cSld name="2_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6"/>
          <p:cNvSpPr>
            <a:spLocks noGrp="1" noChangeArrowheads="1"/>
          </p:cNvSpPr>
          <p:nvPr>
            <p:ph type="sldNum" sz="quarter" idx="10"/>
          </p:nvPr>
        </p:nvSpPr>
        <p:spPr/>
        <p:txBody>
          <a:bodyPr/>
          <a:lstStyle>
            <a:lvl1pPr>
              <a:defRPr b="0"/>
            </a:lvl1pPr>
          </a:lstStyle>
          <a:p>
            <a:pPr>
              <a:defRPr/>
            </a:pPr>
            <a:fld id="{126FA3D6-7E7B-473B-8CD0-FB762F125B34}" type="slidenum">
              <a:rPr lang="en-US"/>
              <a:pPr>
                <a:defRPr/>
              </a:pPr>
              <a:t>‹#›</a:t>
            </a:fld>
            <a:endParaRPr lang="en-US"/>
          </a:p>
        </p:txBody>
      </p:sp>
      <p:sp>
        <p:nvSpPr>
          <p:cNvPr id="4" name="Rectangle 4"/>
          <p:cNvSpPr>
            <a:spLocks noGrp="1" noChangeArrowheads="1"/>
          </p:cNvSpPr>
          <p:nvPr>
            <p:ph type="dt" sz="half" idx="11"/>
          </p:nvPr>
        </p:nvSpPr>
        <p:spPr/>
        <p:txBody>
          <a:bodyPr/>
          <a:lstStyle>
            <a:lvl1pPr>
              <a:defRPr b="0"/>
            </a:lvl1pPr>
          </a:lstStyle>
          <a:p>
            <a:pPr>
              <a:defRPr/>
            </a:pPr>
            <a:endParaRPr lang="en-US">
              <a:solidFill>
                <a:prstClr val="black">
                  <a:tint val="75000"/>
                </a:prstClr>
              </a:solidFill>
            </a:endParaRPr>
          </a:p>
        </p:txBody>
      </p:sp>
    </p:spTree>
    <p:extLst>
      <p:ext uri="{BB962C8B-B14F-4D97-AF65-F5344CB8AC3E}">
        <p14:creationId xmlns:p14="http://schemas.microsoft.com/office/powerpoint/2010/main" val="1557605563"/>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dirty="0"/>
              <a:t>Resim eklemek için simgeyi tıklatın</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93016B8-FF8E-46CE-A64B-04BA6A42E57F}" type="slidenum">
              <a:rPr lang="en-US"/>
              <a:pPr>
                <a:defRPr/>
              </a:pPr>
              <a:t>‹#›</a:t>
            </a:fld>
            <a:endParaRPr lang="en-US" dirty="0"/>
          </a:p>
        </p:txBody>
      </p:sp>
    </p:spTree>
    <p:extLst>
      <p:ext uri="{BB962C8B-B14F-4D97-AF65-F5344CB8AC3E}">
        <p14:creationId xmlns:p14="http://schemas.microsoft.com/office/powerpoint/2010/main" val="1742290669"/>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png"/><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2.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theme" Target="../theme/theme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image" Target="../media/image6.jpeg"/><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image" Target="../media/image5.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theme" Target="../theme/theme4.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theme" Target="../theme/theme5.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slideLayout" Target="../slideLayouts/slideLayout81.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5"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endParaRPr lang="en-US" altLang="tr-TR"/>
          </a:p>
        </p:txBody>
      </p:sp>
      <p:sp>
        <p:nvSpPr>
          <p:cNvPr id="1027" name="Text Placeholder 2"/>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endParaRPr lang="en-US" altLang="tr-T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latin typeface="Arial" charset="0"/>
                <a:ea typeface="ＭＳ Ｐゴシック" pitchFamily="48" charset="-128"/>
                <a:cs typeface="+mn-cs"/>
              </a:defRPr>
            </a:lvl1pPr>
          </a:lstStyle>
          <a:p>
            <a:pPr fontAlgn="base">
              <a:spcBef>
                <a:spcPct val="0"/>
              </a:spcBef>
              <a:spcAft>
                <a:spcPct val="0"/>
              </a:spcAft>
              <a:defRPr/>
            </a:pP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latin typeface="Arial" charset="0"/>
                <a:ea typeface="ＭＳ Ｐゴシック" pitchFamily="48" charset="-128"/>
                <a:cs typeface="+mn-cs"/>
              </a:defRPr>
            </a:lvl1pPr>
          </a:lstStyle>
          <a:p>
            <a:pPr fontAlgn="base">
              <a:spcBef>
                <a:spcPct val="0"/>
              </a:spcBef>
              <a:spcAft>
                <a:spcPct val="0"/>
              </a:spcAft>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anose="020B0604020202020204" pitchFamily="34" charset="0"/>
              </a:defRPr>
            </a:lvl1pPr>
          </a:lstStyle>
          <a:p>
            <a:pPr eaLnBrk="0" fontAlgn="base" hangingPunct="0">
              <a:spcBef>
                <a:spcPct val="0"/>
              </a:spcBef>
              <a:spcAft>
                <a:spcPct val="0"/>
              </a:spcAft>
              <a:defRPr/>
            </a:pPr>
            <a:fld id="{46061834-721E-4904-8F8D-5B6E032B9D02}" type="slidenum">
              <a:rPr lang="en-US">
                <a:latin typeface="Arial" panose="020B0604020202020204" pitchFamily="34" charset="0"/>
                <a:ea typeface="ＭＳ Ｐゴシック" panose="020B0600070205080204" pitchFamily="34" charset="-128"/>
              </a:rPr>
              <a:pPr eaLnBrk="0" fontAlgn="base" hangingPunct="0">
                <a:spcBef>
                  <a:spcPct val="0"/>
                </a:spcBef>
                <a:spcAft>
                  <a:spcPct val="0"/>
                </a:spcAft>
                <a:defRPr/>
              </a:pPr>
              <a:t>‹#›</a:t>
            </a:fld>
            <a:endParaRPr 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3902100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Lst>
  <p:hf sldNum="0"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t>Asıl başlık stili için tıklatın</a:t>
            </a:r>
            <a:endParaRPr lang="en-US"/>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prstClr val="black">
                    <a:tint val="75000"/>
                  </a:prstClr>
                </a:solidFill>
                <a:latin typeface="Arial" charset="0"/>
                <a:ea typeface="ＭＳ Ｐゴシック" pitchFamily="48" charset="-128"/>
                <a:cs typeface="+mn-cs"/>
              </a:defRPr>
            </a:lvl1pPr>
          </a:lstStyle>
          <a:p>
            <a:pPr fontAlgn="base">
              <a:spcBef>
                <a:spcPct val="0"/>
              </a:spcBef>
              <a:spcAft>
                <a:spcPct val="0"/>
              </a:spcAft>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prstClr val="black">
                    <a:tint val="75000"/>
                  </a:prstClr>
                </a:solidFill>
                <a:latin typeface="Arial" charset="0"/>
                <a:ea typeface="ＭＳ Ｐゴシック" pitchFamily="48" charset="-128"/>
                <a:cs typeface="+mn-cs"/>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panose="020B0604020202020204" pitchFamily="34" charset="0"/>
                <a:ea typeface="ＭＳ Ｐゴシック" panose="020B0600070205080204" pitchFamily="34" charset="-128"/>
                <a:cs typeface="Arial" panose="020B0604020202020204" pitchFamily="34" charset="0"/>
              </a:defRPr>
            </a:lvl1pPr>
          </a:lstStyle>
          <a:p>
            <a:pPr eaLnBrk="0" fontAlgn="base" hangingPunct="0">
              <a:spcBef>
                <a:spcPct val="0"/>
              </a:spcBef>
              <a:spcAft>
                <a:spcPct val="0"/>
              </a:spcAft>
              <a:defRPr/>
            </a:pPr>
            <a:fld id="{CC1536CF-1328-4EB4-BF69-6A8A9106FD43}" type="slidenum">
              <a:rPr lang="en-US"/>
              <a:pPr eaLnBrk="0" fontAlgn="base" hangingPunct="0">
                <a:spcBef>
                  <a:spcPct val="0"/>
                </a:spcBef>
                <a:spcAft>
                  <a:spcPct val="0"/>
                </a:spcAft>
                <a:defRPr/>
              </a:pPr>
              <a:t>‹#›</a:t>
            </a:fld>
            <a:endParaRPr lang="en-US"/>
          </a:p>
        </p:txBody>
      </p:sp>
    </p:spTree>
    <p:extLst>
      <p:ext uri="{BB962C8B-B14F-4D97-AF65-F5344CB8AC3E}">
        <p14:creationId xmlns:p14="http://schemas.microsoft.com/office/powerpoint/2010/main" val="4026494224"/>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Lst>
  <p:hf sldNum="0"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b="1">
              <a:solidFill>
                <a:prstClr val="white"/>
              </a:solidFill>
            </a:endParaRPr>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5" name="Freeform 14"/>
            <p:cNvSpPr>
              <a:spLocks/>
            </p:cNvSpPr>
            <p:nvPr/>
          </p:nvSpPr>
          <p:spPr bwMode="hidden">
            <a:xfrm>
              <a:off x="4810006" y="4499677"/>
              <a:ext cx="4295986" cy="1016152"/>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p:nvSpPr>
            <p:cNvPr id="1036" name="Freeform 18"/>
            <p:cNvSpPr>
              <a:spLocks/>
            </p:cNvSpPr>
            <p:nvPr/>
          </p:nvSpPr>
          <p:spPr bwMode="hidden">
            <a:xfrm>
              <a:off x="-308667" y="4319028"/>
              <a:ext cx="8279020" cy="1208091"/>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p:nvSpPr>
            <p:cNvPr id="1037" name="Freeform 22"/>
            <p:cNvSpPr>
              <a:spLocks/>
            </p:cNvSpPr>
            <p:nvPr/>
          </p:nvSpPr>
          <p:spPr bwMode="hidden">
            <a:xfrm>
              <a:off x="4286" y="4334834"/>
              <a:ext cx="8165219" cy="1101960"/>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p:nvSpPr>
            <p:cNvPr id="1038" name="Freeform 26"/>
            <p:cNvSpPr>
              <a:spLocks/>
            </p:cNvSpPr>
            <p:nvPr/>
          </p:nvSpPr>
          <p:spPr bwMode="hidden">
            <a:xfrm>
              <a:off x="4155651" y="4316769"/>
              <a:ext cx="4940859" cy="925827"/>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sp useBgFill="1">
          <p:nvSpPr>
            <p:cNvPr id="1039" name="Freeform 10"/>
            <p:cNvSpPr>
              <a:spLocks/>
            </p:cNvSpPr>
            <p:nvPr/>
          </p:nvSpPr>
          <p:spPr bwMode="hidden">
            <a:xfrm>
              <a:off x="-3905251" y="4294188"/>
              <a:ext cx="13027839"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b="1">
                <a:solidFill>
                  <a:prstClr val="black"/>
                </a:solidFill>
                <a:latin typeface="Arial" panose="020B0604020202020204" pitchFamily="34" charset="0"/>
              </a:endParaRPr>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endParaRPr lang="en-US" altLang="tr-T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eaLnBrk="1" hangingPunct="1">
              <a:defRPr sz="1000">
                <a:solidFill>
                  <a:schemeClr val="tx2"/>
                </a:solidFill>
                <a:latin typeface="Arial" charset="0"/>
              </a:defRPr>
            </a:lvl1pPr>
          </a:lstStyle>
          <a:p>
            <a:pPr fontAlgn="base">
              <a:spcBef>
                <a:spcPct val="0"/>
              </a:spcBef>
              <a:spcAft>
                <a:spcPct val="0"/>
              </a:spcAft>
              <a:defRPr/>
            </a:pPr>
            <a:endParaRPr lang="en-US" b="1">
              <a:solidFill>
                <a:srgbClr val="073E87"/>
              </a:solidFill>
            </a:endParaRPr>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eaLnBrk="1" hangingPunct="1">
              <a:defRPr sz="1000">
                <a:solidFill>
                  <a:schemeClr val="tx2"/>
                </a:solidFill>
                <a:latin typeface="Arial" charset="0"/>
              </a:defRPr>
            </a:lvl1pPr>
          </a:lstStyle>
          <a:p>
            <a:pPr fontAlgn="base">
              <a:spcBef>
                <a:spcPct val="0"/>
              </a:spcBef>
              <a:spcAft>
                <a:spcPct val="0"/>
              </a:spcAft>
              <a:defRPr/>
            </a:pPr>
            <a:endParaRPr lang="en-US" b="1">
              <a:solidFill>
                <a:srgbClr val="073E87"/>
              </a:solidFill>
            </a:endParaRPr>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000">
                <a:solidFill>
                  <a:schemeClr val="tx2"/>
                </a:solidFill>
              </a:defRPr>
            </a:lvl1pPr>
          </a:lstStyle>
          <a:p>
            <a:pPr fontAlgn="base">
              <a:spcBef>
                <a:spcPct val="0"/>
              </a:spcBef>
              <a:spcAft>
                <a:spcPct val="0"/>
              </a:spcAft>
              <a:defRPr/>
            </a:pPr>
            <a:fld id="{010CFC1D-C6AC-4934-ACA8-45FFED0CC088}" type="slidenum">
              <a:rPr lang="en-US" altLang="tr-TR" b="1">
                <a:solidFill>
                  <a:srgbClr val="073E87"/>
                </a:solidFill>
                <a:latin typeface="Arial" panose="020B0604020202020204" pitchFamily="34" charset="0"/>
              </a:rPr>
              <a:pPr fontAlgn="base">
                <a:spcBef>
                  <a:spcPct val="0"/>
                </a:spcBef>
                <a:spcAft>
                  <a:spcPct val="0"/>
                </a:spcAft>
                <a:defRPr/>
              </a:pPr>
              <a:t>‹#›</a:t>
            </a:fld>
            <a:endParaRPr lang="en-US" altLang="tr-TR" b="1">
              <a:solidFill>
                <a:srgbClr val="073E87"/>
              </a:solidFill>
              <a:latin typeface="Arial" panose="020B0604020202020204" pitchFamily="34" charset="0"/>
            </a:endParaRPr>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endParaRPr lang="en-US" altLang="tr-TR"/>
          </a:p>
        </p:txBody>
      </p:sp>
      <p:sp>
        <p:nvSpPr>
          <p:cNvPr id="1033" name="Oval 114"/>
          <p:cNvSpPr>
            <a:spLocks noChangeArrowheads="1"/>
          </p:cNvSpPr>
          <p:nvPr userDrawn="1"/>
        </p:nvSpPr>
        <p:spPr bwMode="gray">
          <a:xfrm>
            <a:off x="7018338" y="4581525"/>
            <a:ext cx="1082675" cy="863600"/>
          </a:xfrm>
          <a:prstGeom prst="ellipse">
            <a:avLst/>
          </a:prstGeom>
          <a:solidFill>
            <a:srgbClr val="FFFFFF"/>
          </a:soli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lgn="ctr">
              <a:defRPr b="1">
                <a:solidFill>
                  <a:schemeClr val="tx1"/>
                </a:solidFill>
                <a:latin typeface="Arial" panose="020B0604020202020204" pitchFamily="34" charset="0"/>
              </a:defRPr>
            </a:lvl1pPr>
            <a:lvl2pPr marL="742950" indent="-285750" algn="ctr">
              <a:defRPr b="1">
                <a:solidFill>
                  <a:schemeClr val="tx1"/>
                </a:solidFill>
                <a:latin typeface="Arial" panose="020B0604020202020204" pitchFamily="34" charset="0"/>
              </a:defRPr>
            </a:lvl2pPr>
            <a:lvl3pPr marL="1143000" indent="-228600" algn="ctr">
              <a:defRPr b="1">
                <a:solidFill>
                  <a:schemeClr val="tx1"/>
                </a:solidFill>
                <a:latin typeface="Arial" panose="020B0604020202020204" pitchFamily="34" charset="0"/>
              </a:defRPr>
            </a:lvl3pPr>
            <a:lvl4pPr marL="1600200" indent="-228600" algn="ctr">
              <a:defRPr b="1">
                <a:solidFill>
                  <a:schemeClr val="tx1"/>
                </a:solidFill>
                <a:latin typeface="Arial" panose="020B0604020202020204" pitchFamily="34" charset="0"/>
              </a:defRPr>
            </a:lvl4pPr>
            <a:lvl5pPr marL="2057400" indent="-228600" algn="ctr">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fontAlgn="base">
              <a:spcBef>
                <a:spcPct val="0"/>
              </a:spcBef>
              <a:spcAft>
                <a:spcPct val="0"/>
              </a:spcAft>
              <a:defRPr/>
            </a:pPr>
            <a:endParaRPr lang="tr-TR" altLang="tr-TR">
              <a:solidFill>
                <a:prstClr val="black"/>
              </a:solidFill>
            </a:endParaRPr>
          </a:p>
        </p:txBody>
      </p:sp>
      <p:pic>
        <p:nvPicPr>
          <p:cNvPr id="1034" name="Picture 14" descr="Resim1"/>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rot="-159585">
            <a:off x="7813675" y="5803900"/>
            <a:ext cx="1114425"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7076468"/>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Lst>
  <p:transition spd="slow"/>
  <p:hf sldNum="0" hdr="0" ft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endParaRPr lang="en-US" altLang="tr-T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endParaRPr lang="en-US" alt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latin typeface="Arial" charset="0"/>
                <a:ea typeface="ＭＳ Ｐゴシック" pitchFamily="48" charset="-128"/>
                <a:cs typeface="+mn-cs"/>
              </a:defRPr>
            </a:lvl1pPr>
          </a:lstStyle>
          <a:p>
            <a:pPr fontAlgn="base">
              <a:spcBef>
                <a:spcPct val="0"/>
              </a:spcBef>
              <a:spcAft>
                <a:spcPct val="0"/>
              </a:spcAft>
              <a:defRPr/>
            </a:pP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latin typeface="Arial" charset="0"/>
                <a:ea typeface="ＭＳ Ｐゴシック" pitchFamily="48" charset="-128"/>
                <a:cs typeface="+mn-cs"/>
              </a:defRPr>
            </a:lvl1pPr>
          </a:lstStyle>
          <a:p>
            <a:pPr fontAlgn="base">
              <a:spcBef>
                <a:spcPct val="0"/>
              </a:spcBef>
              <a:spcAft>
                <a:spcPct val="0"/>
              </a:spcAft>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anose="020B0604020202020204" pitchFamily="34" charset="0"/>
              </a:defRPr>
            </a:lvl1pPr>
          </a:lstStyle>
          <a:p>
            <a:pPr eaLnBrk="0" fontAlgn="base" hangingPunct="0">
              <a:spcBef>
                <a:spcPct val="0"/>
              </a:spcBef>
              <a:spcAft>
                <a:spcPct val="0"/>
              </a:spcAft>
              <a:defRPr/>
            </a:pPr>
            <a:fld id="{46061834-721E-4904-8F8D-5B6E032B9D02}" type="slidenum">
              <a:rPr lang="en-US">
                <a:latin typeface="Arial" panose="020B0604020202020204" pitchFamily="34" charset="0"/>
                <a:ea typeface="ＭＳ Ｐゴシック" panose="020B0600070205080204" pitchFamily="34" charset="-128"/>
              </a:rPr>
              <a:pPr eaLnBrk="0" fontAlgn="base" hangingPunct="0">
                <a:spcBef>
                  <a:spcPct val="0"/>
                </a:spcBef>
                <a:spcAft>
                  <a:spcPct val="0"/>
                </a:spcAft>
                <a:defRPr/>
              </a:pPr>
              <a:t>‹#›</a:t>
            </a:fld>
            <a:endParaRPr 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58744385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hf sldNum="0"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endParaRPr lang="en-US" altLang="tr-T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endParaRPr lang="en-US" alt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latin typeface="Arial" charset="0"/>
                <a:ea typeface="ＭＳ Ｐゴシック" pitchFamily="48" charset="-128"/>
                <a:cs typeface="+mn-cs"/>
              </a:defRPr>
            </a:lvl1pPr>
          </a:lstStyle>
          <a:p>
            <a:pPr fontAlgn="base">
              <a:spcBef>
                <a:spcPct val="0"/>
              </a:spcBef>
              <a:spcAft>
                <a:spcPct val="0"/>
              </a:spcAft>
              <a:defRPr/>
            </a:pP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latin typeface="Arial" charset="0"/>
                <a:ea typeface="ＭＳ Ｐゴシック" pitchFamily="48" charset="-128"/>
                <a:cs typeface="+mn-cs"/>
              </a:defRPr>
            </a:lvl1pPr>
          </a:lstStyle>
          <a:p>
            <a:pPr fontAlgn="base">
              <a:spcBef>
                <a:spcPct val="0"/>
              </a:spcBef>
              <a:spcAft>
                <a:spcPct val="0"/>
              </a:spcAft>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anose="020B0604020202020204" pitchFamily="34" charset="0"/>
              </a:defRPr>
            </a:lvl1pPr>
          </a:lstStyle>
          <a:p>
            <a:pPr eaLnBrk="0" fontAlgn="base" hangingPunct="0">
              <a:spcBef>
                <a:spcPct val="0"/>
              </a:spcBef>
              <a:spcAft>
                <a:spcPct val="0"/>
              </a:spcAft>
              <a:defRPr/>
            </a:pPr>
            <a:fld id="{46061834-721E-4904-8F8D-5B6E032B9D02}" type="slidenum">
              <a:rPr lang="en-US">
                <a:latin typeface="Arial" panose="020B0604020202020204" pitchFamily="34" charset="0"/>
                <a:ea typeface="ＭＳ Ｐゴシック" panose="020B0600070205080204" pitchFamily="34" charset="-128"/>
              </a:rPr>
              <a:pPr eaLnBrk="0" fontAlgn="base" hangingPunct="0">
                <a:spcBef>
                  <a:spcPct val="0"/>
                </a:spcBef>
                <a:spcAft>
                  <a:spcPct val="0"/>
                </a:spcAft>
                <a:defRPr/>
              </a:pPr>
              <a:t>‹#›</a:t>
            </a:fld>
            <a:endParaRPr 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612672702"/>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hf sldNum="0"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5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6386" name="Text Box 32"/>
          <p:cNvSpPr txBox="1">
            <a:spLocks noChangeArrowheads="1"/>
          </p:cNvSpPr>
          <p:nvPr/>
        </p:nvSpPr>
        <p:spPr bwMode="auto">
          <a:xfrm>
            <a:off x="1660525" y="722313"/>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fontAlgn="base">
              <a:spcBef>
                <a:spcPct val="0"/>
              </a:spcBef>
              <a:spcAft>
                <a:spcPct val="0"/>
              </a:spcAft>
              <a:buClrTx/>
              <a:buSzTx/>
              <a:buFontTx/>
              <a:buNone/>
            </a:pPr>
            <a:endParaRPr lang="tr-TR" altLang="tr-TR" sz="1800">
              <a:solidFill>
                <a:prstClr val="black"/>
              </a:solidFill>
              <a:latin typeface="Arial" panose="020B0604020202020204" pitchFamily="34" charset="0"/>
            </a:endParaRPr>
          </a:p>
        </p:txBody>
      </p:sp>
      <p:sp>
        <p:nvSpPr>
          <p:cNvPr id="16387" name="Rectangle 307"/>
          <p:cNvSpPr>
            <a:spLocks noChangeArrowheads="1"/>
          </p:cNvSpPr>
          <p:nvPr/>
        </p:nvSpPr>
        <p:spPr bwMode="gray">
          <a:xfrm>
            <a:off x="1127125" y="4946650"/>
            <a:ext cx="7043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fontAlgn="base">
              <a:spcBef>
                <a:spcPct val="0"/>
              </a:spcBef>
              <a:spcAft>
                <a:spcPct val="0"/>
              </a:spcAft>
              <a:buClrTx/>
              <a:buSzTx/>
              <a:buFontTx/>
              <a:buNone/>
            </a:pPr>
            <a:r>
              <a:rPr lang="tr-TR" altLang="tr-TR" sz="2000" b="1">
                <a:solidFill>
                  <a:prstClr val="white"/>
                </a:solidFill>
                <a:latin typeface="Arial" panose="020B0604020202020204" pitchFamily="34" charset="0"/>
              </a:rPr>
              <a:t> </a:t>
            </a:r>
            <a:endParaRPr lang="tr-TR" altLang="tr-TR" sz="2000" b="1">
              <a:solidFill>
                <a:srgbClr val="073E87"/>
              </a:solidFill>
              <a:latin typeface="Arial" panose="020B0604020202020204" pitchFamily="34" charset="0"/>
            </a:endParaRPr>
          </a:p>
        </p:txBody>
      </p:sp>
      <p:sp>
        <p:nvSpPr>
          <p:cNvPr id="2" name="Dikdörtgen 1"/>
          <p:cNvSpPr/>
          <p:nvPr/>
        </p:nvSpPr>
        <p:spPr>
          <a:xfrm>
            <a:off x="251521" y="3947572"/>
            <a:ext cx="8892480" cy="2554545"/>
          </a:xfrm>
          <a:prstGeom prst="rect">
            <a:avLst/>
          </a:prstGeom>
        </p:spPr>
        <p:txBody>
          <a:bodyPr wrap="square">
            <a:spAutoFit/>
          </a:bodyPr>
          <a:lstStyle/>
          <a:p>
            <a:pPr algn="ctr">
              <a:defRPr/>
            </a:pPr>
            <a:r>
              <a:rPr lang="tr-TR" sz="3200" b="1" dirty="0">
                <a:solidFill>
                  <a:srgbClr val="073E87"/>
                </a:solidFill>
                <a:latin typeface="Georgia" panose="02040502050405020303" pitchFamily="18" charset="0"/>
              </a:rPr>
              <a:t>TÜKETİCİ HAKEM HEYETLERİNE YÖNELİK GARANTİ-SATIŞ SONRASI HİZMETLER </a:t>
            </a:r>
          </a:p>
          <a:p>
            <a:pPr algn="ctr">
              <a:defRPr/>
            </a:pPr>
            <a:r>
              <a:rPr lang="tr-TR" sz="3200" b="1" dirty="0">
                <a:solidFill>
                  <a:srgbClr val="073E87"/>
                </a:solidFill>
                <a:latin typeface="Georgia" panose="02040502050405020303" pitchFamily="18" charset="0"/>
              </a:rPr>
              <a:t>SUNUMU</a:t>
            </a:r>
          </a:p>
          <a:p>
            <a:pPr algn="ctr" fontAlgn="base">
              <a:spcBef>
                <a:spcPct val="0"/>
              </a:spcBef>
              <a:spcAft>
                <a:spcPct val="0"/>
              </a:spcAft>
              <a:defRPr/>
            </a:pPr>
            <a:r>
              <a:rPr lang="tr-TR" sz="3200" b="1" dirty="0">
                <a:solidFill>
                  <a:srgbClr val="073E87"/>
                </a:solidFill>
              </a:rPr>
              <a:t> </a:t>
            </a:r>
          </a:p>
        </p:txBody>
      </p:sp>
      <p:sp>
        <p:nvSpPr>
          <p:cNvPr id="4" name="Dikdörtgen 3"/>
          <p:cNvSpPr/>
          <p:nvPr/>
        </p:nvSpPr>
        <p:spPr>
          <a:xfrm>
            <a:off x="2281238" y="5146675"/>
            <a:ext cx="4572000" cy="1200150"/>
          </a:xfrm>
          <a:prstGeom prst="rect">
            <a:avLst/>
          </a:prstGeom>
        </p:spPr>
        <p:txBody>
          <a:bodyPr>
            <a:spAutoFit/>
          </a:bodyPr>
          <a:lstStyle/>
          <a:p>
            <a:pPr algn="ctr" eaLnBrk="0" fontAlgn="base" hangingPunct="0">
              <a:spcBef>
                <a:spcPct val="0"/>
              </a:spcBef>
              <a:spcAft>
                <a:spcPct val="0"/>
              </a:spcAft>
              <a:defRPr/>
            </a:pPr>
            <a:endParaRPr lang="ko-KR" altLang="en-US" b="1" dirty="0">
              <a:solidFill>
                <a:srgbClr val="073E87"/>
              </a:solidFill>
              <a:ea typeface="Gulim" pitchFamily="34" charset="-127"/>
            </a:endParaRPr>
          </a:p>
          <a:p>
            <a:pPr algn="ctr" eaLnBrk="0" fontAlgn="base" hangingPunct="0">
              <a:spcBef>
                <a:spcPct val="0"/>
              </a:spcBef>
              <a:spcAft>
                <a:spcPct val="0"/>
              </a:spcAft>
              <a:defRPr/>
            </a:pPr>
            <a:endParaRPr lang="ko-KR" altLang="en-US" b="1" dirty="0">
              <a:solidFill>
                <a:srgbClr val="073E87"/>
              </a:solidFill>
              <a:ea typeface="Gulim" pitchFamily="34" charset="-127"/>
            </a:endParaRPr>
          </a:p>
          <a:p>
            <a:pPr marL="457200" algn="ctr" eaLnBrk="0" fontAlgn="base" hangingPunct="0">
              <a:spcBef>
                <a:spcPct val="0"/>
              </a:spcBef>
              <a:spcAft>
                <a:spcPct val="0"/>
              </a:spcAft>
              <a:defRPr/>
            </a:pPr>
            <a:br>
              <a:rPr lang="ko-KR" altLang="en-US" b="1" dirty="0">
                <a:solidFill>
                  <a:srgbClr val="073E87"/>
                </a:solidFill>
                <a:latin typeface="Cambria" panose="02040503050406030204" pitchFamily="18" charset="0"/>
                <a:ea typeface="Gulim" pitchFamily="34" charset="-127"/>
              </a:rPr>
            </a:br>
            <a:endParaRPr lang="ko-KR" altLang="en-US" b="1" dirty="0">
              <a:solidFill>
                <a:srgbClr val="073E87"/>
              </a:solidFill>
              <a:latin typeface="Cambria" panose="02040503050406030204" pitchFamily="18" charset="0"/>
              <a:ea typeface="Gulim" pitchFamily="34" charset="-127"/>
            </a:endParaRPr>
          </a:p>
        </p:txBody>
      </p:sp>
      <p:sp>
        <p:nvSpPr>
          <p:cNvPr id="6" name="7 Metin kutusu"/>
          <p:cNvSpPr txBox="1"/>
          <p:nvPr/>
        </p:nvSpPr>
        <p:spPr>
          <a:xfrm>
            <a:off x="571500" y="1214438"/>
            <a:ext cx="4648200" cy="2308324"/>
          </a:xfrm>
          <a:prstGeom prst="rect">
            <a:avLst/>
          </a:prstGeom>
          <a:noFill/>
        </p:spPr>
        <p:txBody>
          <a:bodyPr>
            <a:spAutoFit/>
          </a:bodyPr>
          <a:lstStyle/>
          <a:p>
            <a:pPr algn="ctr" fontAlgn="base">
              <a:spcBef>
                <a:spcPct val="0"/>
              </a:spcBef>
              <a:spcAft>
                <a:spcPct val="0"/>
              </a:spcAft>
              <a:defRPr/>
            </a:pPr>
            <a:r>
              <a:rPr lang="tr-TR" sz="2400" b="1" dirty="0">
                <a:solidFill>
                  <a:srgbClr val="073E87"/>
                </a:solidFill>
                <a:latin typeface="Georgia" panose="02040502050405020303" pitchFamily="18" charset="0"/>
              </a:rPr>
              <a:t>T.C.</a:t>
            </a:r>
            <a:br>
              <a:rPr lang="tr-TR" sz="2400" b="1" dirty="0">
                <a:solidFill>
                  <a:srgbClr val="073E87"/>
                </a:solidFill>
                <a:latin typeface="Georgia" panose="02040502050405020303" pitchFamily="18" charset="0"/>
              </a:rPr>
            </a:br>
            <a:r>
              <a:rPr lang="tr-TR" sz="2400" b="1" dirty="0">
                <a:solidFill>
                  <a:srgbClr val="073E87"/>
                </a:solidFill>
                <a:latin typeface="Georgia" panose="02040502050405020303" pitchFamily="18" charset="0"/>
              </a:rPr>
              <a:t>GÜMRÜK VE TİCARET BAKANLIĞI</a:t>
            </a:r>
            <a:br>
              <a:rPr lang="tr-TR" sz="2400" b="1" dirty="0">
                <a:solidFill>
                  <a:srgbClr val="073E87"/>
                </a:solidFill>
                <a:latin typeface="Georgia" panose="02040502050405020303" pitchFamily="18" charset="0"/>
              </a:rPr>
            </a:br>
            <a:r>
              <a:rPr lang="tr-TR" b="1" dirty="0">
                <a:solidFill>
                  <a:srgbClr val="073E87"/>
                </a:solidFill>
                <a:latin typeface="Georgia" panose="02040502050405020303" pitchFamily="18" charset="0"/>
                <a:cs typeface="Arial" charset="0"/>
              </a:rPr>
              <a:t>Tüketicinin Korunması ve Piyasa Gözetimi</a:t>
            </a:r>
          </a:p>
          <a:p>
            <a:pPr algn="ctr" fontAlgn="base">
              <a:spcBef>
                <a:spcPct val="0"/>
              </a:spcBef>
              <a:spcAft>
                <a:spcPct val="0"/>
              </a:spcAft>
              <a:defRPr/>
            </a:pPr>
            <a:r>
              <a:rPr lang="tr-TR" b="1" dirty="0">
                <a:solidFill>
                  <a:srgbClr val="073E87"/>
                </a:solidFill>
                <a:latin typeface="Georgia" panose="02040502050405020303" pitchFamily="18" charset="0"/>
                <a:cs typeface="Arial" charset="0"/>
              </a:rPr>
              <a:t> Genel Müdürlüğü</a:t>
            </a:r>
          </a:p>
          <a:p>
            <a:pPr algn="ctr" fontAlgn="base">
              <a:spcBef>
                <a:spcPct val="0"/>
              </a:spcBef>
              <a:spcAft>
                <a:spcPct val="0"/>
              </a:spcAft>
              <a:defRPr/>
            </a:pPr>
            <a:endParaRPr lang="tr-TR" b="1" dirty="0">
              <a:solidFill>
                <a:srgbClr val="073E87"/>
              </a:solidFill>
              <a:latin typeface="Arial" charset="0"/>
            </a:endParaRPr>
          </a:p>
        </p:txBody>
      </p:sp>
    </p:spTree>
    <p:extLst>
      <p:ext uri="{BB962C8B-B14F-4D97-AF65-F5344CB8AC3E}">
        <p14:creationId xmlns:p14="http://schemas.microsoft.com/office/powerpoint/2010/main" val="2487508639"/>
      </p:ext>
    </p:extLst>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9"/>
          <p:cNvSpPr txBox="1">
            <a:spLocks noChangeArrowheads="1"/>
          </p:cNvSpPr>
          <p:nvPr/>
        </p:nvSpPr>
        <p:spPr bwMode="auto">
          <a:xfrm>
            <a:off x="3794127"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endParaRPr lang="tr-TR" altLang="tr-TR" sz="2400"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Unvan 2"/>
          <p:cNvSpPr>
            <a:spLocks noGrp="1"/>
          </p:cNvSpPr>
          <p:nvPr>
            <p:ph type="title"/>
          </p:nvPr>
        </p:nvSpPr>
        <p:spPr/>
        <p:txBody>
          <a:bodyPr/>
          <a:lstStyle/>
          <a:p>
            <a:r>
              <a:rPr lang="tr-TR" dirty="0">
                <a:latin typeface="Georgia" panose="02040502050405020303" pitchFamily="18" charset="0"/>
              </a:rPr>
              <a:t>Garanti-SSH</a:t>
            </a:r>
          </a:p>
        </p:txBody>
      </p:sp>
      <p:sp>
        <p:nvSpPr>
          <p:cNvPr id="62467" name="12 Metin Yer Tutucusu"/>
          <p:cNvSpPr>
            <a:spLocks noGrp="1"/>
          </p:cNvSpPr>
          <p:nvPr>
            <p:ph idx="1"/>
          </p:nvPr>
        </p:nvSpPr>
        <p:spPr/>
        <p:txBody>
          <a:bodyPr/>
          <a:lstStyle/>
          <a:p>
            <a:pPr marL="0" indent="0">
              <a:buNone/>
            </a:pPr>
            <a:endParaRPr lang="tr-TR" altLang="tr-TR" sz="1400" dirty="0">
              <a:solidFill>
                <a:srgbClr val="0070C0"/>
              </a:solidFill>
              <a:latin typeface="Cambria" panose="02040503050406030204" pitchFamily="18" charset="0"/>
              <a:cs typeface="Arial" panose="020B0604020202020204" pitchFamily="34" charset="0"/>
            </a:endParaRPr>
          </a:p>
          <a:p>
            <a:pPr marL="0" indent="0" algn="just">
              <a:lnSpc>
                <a:spcPct val="107000"/>
              </a:lnSpc>
              <a:spcAft>
                <a:spcPts val="800"/>
              </a:spcAft>
              <a:buNone/>
            </a:pPr>
            <a:r>
              <a:rPr lang="tr-TR" sz="1400" dirty="0">
                <a:latin typeface="Georgia" panose="02040502050405020303" pitchFamily="18" charset="0"/>
                <a:ea typeface="Calibri" panose="020F0502020204030204" pitchFamily="34" charset="0"/>
                <a:cs typeface="Times New Roman" panose="02020603050405020304" pitchFamily="18" charset="0"/>
              </a:rPr>
              <a:t>	</a:t>
            </a:r>
            <a:r>
              <a:rPr lang="tr-TR" sz="2000" b="1" dirty="0">
                <a:latin typeface="Georgia" panose="02040502050405020303" pitchFamily="18" charset="0"/>
                <a:ea typeface="Calibri" panose="020F0502020204030204" pitchFamily="34" charset="0"/>
                <a:cs typeface="Times New Roman" panose="02020603050405020304" pitchFamily="18" charset="0"/>
              </a:rPr>
              <a:t>6) Uzatılmış garantide tüketicinin seçimlik haklarından hangisinin kullanılması gerekmektedir?</a:t>
            </a:r>
          </a:p>
          <a:p>
            <a:pPr marL="0" indent="0" algn="just">
              <a:lnSpc>
                <a:spcPct val="107000"/>
              </a:lnSpc>
              <a:spcAft>
                <a:spcPts val="800"/>
              </a:spcAft>
              <a:buNone/>
            </a:pPr>
            <a:r>
              <a:rPr lang="tr-TR" sz="2000" dirty="0">
                <a:latin typeface="Georgia" panose="02040502050405020303" pitchFamily="18" charset="0"/>
                <a:ea typeface="Calibri" panose="020F0502020204030204" pitchFamily="34" charset="0"/>
                <a:cs typeface="Times New Roman" panose="02020603050405020304" pitchFamily="18" charset="0"/>
              </a:rPr>
              <a:t>	İhtiyari garantide sadece tarafların anlaştığı haklar kullanılabilir. Ancak ihtiyari garanti yapılmış bile olsa yasal garanti süresince tüketicinin seçimlik hakları saklıdır.</a:t>
            </a:r>
          </a:p>
          <a:p>
            <a:pPr algn="ctr"/>
            <a:endParaRPr lang="tr-TR" altLang="tr-TR" dirty="0">
              <a:solidFill>
                <a:srgbClr val="0070C0"/>
              </a:solidFill>
              <a:latin typeface="Cambria" panose="02040503050406030204" pitchFamily="18" charset="0"/>
              <a:cs typeface="Arial" panose="020B0604020202020204" pitchFamily="34" charset="0"/>
            </a:endParaRPr>
          </a:p>
        </p:txBody>
      </p:sp>
      <p:sp>
        <p:nvSpPr>
          <p:cNvPr id="2" name="Dikdörtgen 1"/>
          <p:cNvSpPr/>
          <p:nvPr/>
        </p:nvSpPr>
        <p:spPr>
          <a:xfrm>
            <a:off x="830263" y="1844677"/>
            <a:ext cx="7993062" cy="1323439"/>
          </a:xfrm>
          <a:prstGeom prst="rect">
            <a:avLst/>
          </a:prstGeom>
        </p:spPr>
        <p:txBody>
          <a:bodyPr>
            <a:spAutoFit/>
          </a:bodyPr>
          <a:lstStyle/>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a:p>
            <a:pPr algn="just" eaLnBrk="0" fontAlgn="base" hangingPunct="0">
              <a:spcBef>
                <a:spcPct val="0"/>
              </a:spcBef>
              <a:spcAft>
                <a:spcPct val="0"/>
              </a:spcAft>
              <a:defRPr/>
            </a:pPr>
            <a:r>
              <a:rPr lang="tr-TR" sz="2000" dirty="0">
                <a:solidFill>
                  <a:srgbClr val="1F497D"/>
                </a:solidFill>
                <a:latin typeface="Cambria" pitchFamily="18" charset="0"/>
              </a:rPr>
              <a:t> </a:t>
            </a:r>
          </a:p>
          <a:p>
            <a:pPr algn="just" eaLnBrk="0" fontAlgn="base" hangingPunct="0">
              <a:spcBef>
                <a:spcPct val="0"/>
              </a:spcBef>
              <a:spcAft>
                <a:spcPct val="0"/>
              </a:spcAft>
              <a:defRPr/>
            </a:pPr>
            <a:r>
              <a:rPr lang="tr-TR" sz="2000" dirty="0">
                <a:solidFill>
                  <a:srgbClr val="1F497D"/>
                </a:solidFill>
                <a:latin typeface="Cambria" panose="02040503050406030204" pitchFamily="18" charset="0"/>
                <a:ea typeface="ＭＳ Ｐゴシック" pitchFamily="48" charset="-128"/>
              </a:rPr>
              <a:t> </a:t>
            </a:r>
          </a:p>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p:txBody>
      </p:sp>
    </p:spTree>
    <p:extLst>
      <p:ext uri="{BB962C8B-B14F-4D97-AF65-F5344CB8AC3E}">
        <p14:creationId xmlns:p14="http://schemas.microsoft.com/office/powerpoint/2010/main" val="1960511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9"/>
          <p:cNvSpPr txBox="1">
            <a:spLocks noChangeArrowheads="1"/>
          </p:cNvSpPr>
          <p:nvPr/>
        </p:nvSpPr>
        <p:spPr bwMode="auto">
          <a:xfrm>
            <a:off x="3794127"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endParaRPr lang="tr-TR" altLang="tr-TR" sz="2400"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Unvan 2"/>
          <p:cNvSpPr>
            <a:spLocks noGrp="1"/>
          </p:cNvSpPr>
          <p:nvPr>
            <p:ph type="title"/>
          </p:nvPr>
        </p:nvSpPr>
        <p:spPr/>
        <p:txBody>
          <a:bodyPr/>
          <a:lstStyle/>
          <a:p>
            <a:r>
              <a:rPr lang="tr-TR" dirty="0">
                <a:latin typeface="Georgia" panose="02040502050405020303" pitchFamily="18" charset="0"/>
              </a:rPr>
              <a:t>Garanti-SSH</a:t>
            </a:r>
          </a:p>
        </p:txBody>
      </p:sp>
      <p:sp>
        <p:nvSpPr>
          <p:cNvPr id="62467" name="12 Metin Yer Tutucusu"/>
          <p:cNvSpPr>
            <a:spLocks noGrp="1"/>
          </p:cNvSpPr>
          <p:nvPr>
            <p:ph idx="1"/>
          </p:nvPr>
        </p:nvSpPr>
        <p:spPr>
          <a:xfrm>
            <a:off x="457200" y="1600202"/>
            <a:ext cx="8229600" cy="4886862"/>
          </a:xfrm>
        </p:spPr>
        <p:txBody>
          <a:bodyPr/>
          <a:lstStyle/>
          <a:p>
            <a:pPr marL="0" indent="0">
              <a:buNone/>
            </a:pPr>
            <a:endParaRPr lang="tr-TR" altLang="tr-TR" sz="1400" dirty="0">
              <a:solidFill>
                <a:srgbClr val="0070C0"/>
              </a:solidFill>
              <a:latin typeface="Cambria" panose="02040503050406030204" pitchFamily="18" charset="0"/>
              <a:cs typeface="Arial" panose="020B0604020202020204" pitchFamily="34" charset="0"/>
            </a:endParaRPr>
          </a:p>
          <a:p>
            <a:pPr marL="0" indent="0" algn="just">
              <a:lnSpc>
                <a:spcPct val="107000"/>
              </a:lnSpc>
              <a:spcAft>
                <a:spcPts val="800"/>
              </a:spcAft>
              <a:buNone/>
            </a:pPr>
            <a:r>
              <a:rPr lang="tr-TR" sz="1400" dirty="0">
                <a:latin typeface="Georgia" panose="02040502050405020303" pitchFamily="18" charset="0"/>
                <a:ea typeface="Calibri" panose="020F0502020204030204" pitchFamily="34" charset="0"/>
                <a:cs typeface="Times New Roman" panose="02020603050405020304" pitchFamily="18" charset="0"/>
              </a:rPr>
              <a:t>	</a:t>
            </a:r>
            <a:r>
              <a:rPr lang="tr-TR" sz="1600" b="1" dirty="0">
                <a:latin typeface="Georgia" panose="02040502050405020303" pitchFamily="18" charset="0"/>
                <a:ea typeface="Calibri" panose="020F0502020204030204" pitchFamily="34" charset="0"/>
                <a:cs typeface="Times New Roman" panose="02020603050405020304" pitchFamily="18" charset="0"/>
              </a:rPr>
              <a:t>7) Garanti servisine gönderilen ürünlerin onarımının azami tamir süresini aşması durumunda tüketicinin hakem heyetimize başvurabilmesi için ürünü teslim alıp almamasının bir önemi var mıdır? Bununla birlikte tüketici bu durum yaşandıktan en fazla ne kadar süre sonra başvurabilir? Örneğin ürünü teslim alıp 4 - 5 ay kullandıktan sonra farklı arızalar da oluşmasına rağmen Garanti belgesi Yönetmeliğinin ilgili maddesine göre tüketici lehine karar çıkarılabilir mi?</a:t>
            </a:r>
          </a:p>
          <a:p>
            <a:pPr marL="0" indent="0" algn="just">
              <a:lnSpc>
                <a:spcPct val="107000"/>
              </a:lnSpc>
              <a:spcAft>
                <a:spcPts val="800"/>
              </a:spcAft>
              <a:buNone/>
            </a:pPr>
            <a:r>
              <a:rPr lang="tr-TR" sz="1600" b="1" dirty="0">
                <a:solidFill>
                  <a:srgbClr val="FF0000"/>
                </a:solidFill>
                <a:latin typeface="Georgia" panose="02040502050405020303" pitchFamily="18" charset="0"/>
                <a:ea typeface="Calibri" panose="020F0502020204030204" pitchFamily="34" charset="0"/>
                <a:cs typeface="Times New Roman" panose="02020603050405020304" pitchFamily="18" charset="0"/>
              </a:rPr>
              <a:t>	</a:t>
            </a:r>
            <a:r>
              <a:rPr lang="tr-TR" sz="1600" dirty="0">
                <a:latin typeface="Georgia" panose="02040502050405020303" pitchFamily="18" charset="0"/>
                <a:ea typeface="Calibri" panose="020F0502020204030204" pitchFamily="34" charset="0"/>
                <a:cs typeface="Times New Roman" panose="02020603050405020304" pitchFamily="18" charset="0"/>
              </a:rPr>
              <a:t>Uyuşmazlık halinde Tüketici Hakem Heyetine başvuru için malın teslim alınıp alınmamasının önemi yoktur. Tüketicinin uyuşmazlık yaşandıktan en fazla ne kadar süre sonra başvurabileceğine ilişkin açık bir düzenleme bulunmamakla beraber makul bir sürede başvurması beklenir. Her durumda başvuru süresi 2 yıllık zamanaşımı süresini aşmamalıdır. Garanti süresi içinde farklı arızaların ortaya çıkması ayrıca tüketicinin diğer seçimlik haklarını doğurur.</a:t>
            </a:r>
            <a:r>
              <a:rPr lang="tr-TR" sz="1200" dirty="0">
                <a:latin typeface="Georgia" panose="02040502050405020303" pitchFamily="18" charset="0"/>
                <a:ea typeface="Calibri" panose="020F0502020204030204" pitchFamily="34" charset="0"/>
                <a:cs typeface="Times New Roman" panose="02020603050405020304" pitchFamily="18" charset="0"/>
              </a:rPr>
              <a:t>	</a:t>
            </a:r>
          </a:p>
        </p:txBody>
      </p:sp>
      <p:sp>
        <p:nvSpPr>
          <p:cNvPr id="2" name="Dikdörtgen 1"/>
          <p:cNvSpPr/>
          <p:nvPr/>
        </p:nvSpPr>
        <p:spPr>
          <a:xfrm>
            <a:off x="830263" y="1844677"/>
            <a:ext cx="7993062" cy="1323439"/>
          </a:xfrm>
          <a:prstGeom prst="rect">
            <a:avLst/>
          </a:prstGeom>
        </p:spPr>
        <p:txBody>
          <a:bodyPr>
            <a:spAutoFit/>
          </a:bodyPr>
          <a:lstStyle/>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a:p>
            <a:pPr algn="just" eaLnBrk="0" fontAlgn="base" hangingPunct="0">
              <a:spcBef>
                <a:spcPct val="0"/>
              </a:spcBef>
              <a:spcAft>
                <a:spcPct val="0"/>
              </a:spcAft>
              <a:defRPr/>
            </a:pPr>
            <a:r>
              <a:rPr lang="tr-TR" sz="2000" dirty="0">
                <a:solidFill>
                  <a:srgbClr val="1F497D"/>
                </a:solidFill>
                <a:latin typeface="Cambria" pitchFamily="18" charset="0"/>
              </a:rPr>
              <a:t> </a:t>
            </a:r>
          </a:p>
          <a:p>
            <a:pPr algn="just" eaLnBrk="0" fontAlgn="base" hangingPunct="0">
              <a:spcBef>
                <a:spcPct val="0"/>
              </a:spcBef>
              <a:spcAft>
                <a:spcPct val="0"/>
              </a:spcAft>
              <a:defRPr/>
            </a:pPr>
            <a:r>
              <a:rPr lang="tr-TR" sz="2000" dirty="0">
                <a:solidFill>
                  <a:srgbClr val="1F497D"/>
                </a:solidFill>
                <a:latin typeface="Cambria" panose="02040503050406030204" pitchFamily="18" charset="0"/>
                <a:ea typeface="ＭＳ Ｐゴシック" pitchFamily="48" charset="-128"/>
              </a:rPr>
              <a:t> </a:t>
            </a:r>
          </a:p>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p:txBody>
      </p:sp>
    </p:spTree>
    <p:extLst>
      <p:ext uri="{BB962C8B-B14F-4D97-AF65-F5344CB8AC3E}">
        <p14:creationId xmlns:p14="http://schemas.microsoft.com/office/powerpoint/2010/main" val="3030131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9"/>
          <p:cNvSpPr txBox="1">
            <a:spLocks noChangeArrowheads="1"/>
          </p:cNvSpPr>
          <p:nvPr/>
        </p:nvSpPr>
        <p:spPr bwMode="auto">
          <a:xfrm>
            <a:off x="3794127"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endParaRPr lang="tr-TR" altLang="tr-TR" sz="2400"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Unvan 2"/>
          <p:cNvSpPr>
            <a:spLocks noGrp="1"/>
          </p:cNvSpPr>
          <p:nvPr>
            <p:ph type="title"/>
          </p:nvPr>
        </p:nvSpPr>
        <p:spPr/>
        <p:txBody>
          <a:bodyPr/>
          <a:lstStyle/>
          <a:p>
            <a:r>
              <a:rPr lang="tr-TR" dirty="0">
                <a:latin typeface="Georgia" panose="02040502050405020303" pitchFamily="18" charset="0"/>
              </a:rPr>
              <a:t>Garanti-SSH</a:t>
            </a:r>
          </a:p>
        </p:txBody>
      </p:sp>
      <p:sp>
        <p:nvSpPr>
          <p:cNvPr id="62467" name="12 Metin Yer Tutucusu"/>
          <p:cNvSpPr>
            <a:spLocks noGrp="1"/>
          </p:cNvSpPr>
          <p:nvPr>
            <p:ph idx="1"/>
          </p:nvPr>
        </p:nvSpPr>
        <p:spPr/>
        <p:txBody>
          <a:bodyPr/>
          <a:lstStyle/>
          <a:p>
            <a:pPr marL="0" indent="0">
              <a:buNone/>
            </a:pPr>
            <a:endParaRPr lang="tr-TR" altLang="tr-TR" sz="1400" dirty="0">
              <a:latin typeface="Cambria" panose="02040503050406030204" pitchFamily="18" charset="0"/>
              <a:cs typeface="Arial" panose="020B0604020202020204" pitchFamily="34" charset="0"/>
            </a:endParaRPr>
          </a:p>
          <a:p>
            <a:pPr marL="0" indent="0" algn="just">
              <a:lnSpc>
                <a:spcPct val="107000"/>
              </a:lnSpc>
              <a:spcAft>
                <a:spcPts val="800"/>
              </a:spcAft>
              <a:buNone/>
            </a:pPr>
            <a:r>
              <a:rPr lang="tr-TR" sz="1400" dirty="0">
                <a:latin typeface="Georgia" panose="02040502050405020303" pitchFamily="18" charset="0"/>
                <a:ea typeface="Calibri" panose="020F0502020204030204" pitchFamily="34" charset="0"/>
                <a:cs typeface="Times New Roman" panose="02020603050405020304" pitchFamily="18" charset="0"/>
              </a:rPr>
              <a:t>	</a:t>
            </a:r>
            <a:r>
              <a:rPr lang="tr-TR" sz="2000" b="1" dirty="0">
                <a:latin typeface="Georgia" panose="02040502050405020303" pitchFamily="18" charset="0"/>
                <a:ea typeface="Calibri" panose="020F0502020204030204" pitchFamily="34" charset="0"/>
                <a:cs typeface="Times New Roman" panose="02020603050405020304" pitchFamily="18" charset="0"/>
              </a:rPr>
              <a:t>8) Malın garanti süresi içerisinde teslim tarihinden itibaren 10 iş günü içerisinde tamir edilmemesi nedeniyle tüketiciler yönetmelik gereğince ithalatçı/üretici firmaların sorumluluğunu yerine getirmeyerek kendilerine kullanımı için benzer malı tahsis etmediğini belirterek başvurularda bulunmaktadır veya bazı durumlarda tüketici talep etmemektedir. Bu konuda düzenleme var mıdır?</a:t>
            </a:r>
          </a:p>
          <a:p>
            <a:pPr marL="0" indent="0" algn="just">
              <a:lnSpc>
                <a:spcPct val="107000"/>
              </a:lnSpc>
              <a:spcAft>
                <a:spcPts val="800"/>
              </a:spcAft>
              <a:buNone/>
            </a:pPr>
            <a:r>
              <a:rPr lang="tr-TR" sz="2000" b="1" dirty="0">
                <a:latin typeface="Georgia" panose="02040502050405020303" pitchFamily="18" charset="0"/>
                <a:ea typeface="Calibri" panose="020F0502020204030204" pitchFamily="34" charset="0"/>
                <a:cs typeface="Times New Roman" panose="02020603050405020304" pitchFamily="18" charset="0"/>
              </a:rPr>
              <a:t>	</a:t>
            </a:r>
            <a:r>
              <a:rPr lang="tr-TR" sz="2000" dirty="0">
                <a:latin typeface="Georgia" panose="02040502050405020303" pitchFamily="18" charset="0"/>
                <a:ea typeface="Calibri" panose="020F0502020204030204" pitchFamily="34" charset="0"/>
                <a:cs typeface="Times New Roman" panose="02020603050405020304" pitchFamily="18" charset="0"/>
              </a:rPr>
              <a:t>Hakem heyetinin burada muadil ürün tahsisine karar verme durumu olmadığı düşünülmektedir. </a:t>
            </a:r>
            <a:endParaRPr lang="tr-TR" sz="1600" dirty="0">
              <a:latin typeface="Georgia" panose="02040502050405020303" pitchFamily="18" charset="0"/>
              <a:ea typeface="Calibri" panose="020F0502020204030204" pitchFamily="34" charset="0"/>
              <a:cs typeface="Times New Roman" panose="02020603050405020304" pitchFamily="18" charset="0"/>
            </a:endParaRPr>
          </a:p>
        </p:txBody>
      </p:sp>
      <p:sp>
        <p:nvSpPr>
          <p:cNvPr id="2" name="Dikdörtgen 1"/>
          <p:cNvSpPr/>
          <p:nvPr/>
        </p:nvSpPr>
        <p:spPr>
          <a:xfrm>
            <a:off x="830263" y="1844677"/>
            <a:ext cx="7993062" cy="1323439"/>
          </a:xfrm>
          <a:prstGeom prst="rect">
            <a:avLst/>
          </a:prstGeom>
        </p:spPr>
        <p:txBody>
          <a:bodyPr>
            <a:spAutoFit/>
          </a:bodyPr>
          <a:lstStyle/>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a:p>
            <a:pPr algn="just" eaLnBrk="0" fontAlgn="base" hangingPunct="0">
              <a:spcBef>
                <a:spcPct val="0"/>
              </a:spcBef>
              <a:spcAft>
                <a:spcPct val="0"/>
              </a:spcAft>
              <a:defRPr/>
            </a:pPr>
            <a:r>
              <a:rPr lang="tr-TR" sz="2000" dirty="0">
                <a:solidFill>
                  <a:srgbClr val="1F497D"/>
                </a:solidFill>
                <a:latin typeface="Cambria" pitchFamily="18" charset="0"/>
              </a:rPr>
              <a:t> </a:t>
            </a:r>
          </a:p>
          <a:p>
            <a:pPr algn="just" eaLnBrk="0" fontAlgn="base" hangingPunct="0">
              <a:spcBef>
                <a:spcPct val="0"/>
              </a:spcBef>
              <a:spcAft>
                <a:spcPct val="0"/>
              </a:spcAft>
              <a:defRPr/>
            </a:pPr>
            <a:r>
              <a:rPr lang="tr-TR" sz="2000" dirty="0">
                <a:solidFill>
                  <a:srgbClr val="1F497D"/>
                </a:solidFill>
                <a:latin typeface="Cambria" panose="02040503050406030204" pitchFamily="18" charset="0"/>
                <a:ea typeface="ＭＳ Ｐゴシック" pitchFamily="48" charset="-128"/>
              </a:rPr>
              <a:t> </a:t>
            </a:r>
          </a:p>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p:txBody>
      </p:sp>
    </p:spTree>
    <p:extLst>
      <p:ext uri="{BB962C8B-B14F-4D97-AF65-F5344CB8AC3E}">
        <p14:creationId xmlns:p14="http://schemas.microsoft.com/office/powerpoint/2010/main" val="1437227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9"/>
          <p:cNvSpPr txBox="1">
            <a:spLocks noChangeArrowheads="1"/>
          </p:cNvSpPr>
          <p:nvPr/>
        </p:nvSpPr>
        <p:spPr bwMode="auto">
          <a:xfrm>
            <a:off x="3794127"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endParaRPr lang="tr-TR" altLang="tr-TR" sz="2400"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Unvan 2"/>
          <p:cNvSpPr>
            <a:spLocks noGrp="1"/>
          </p:cNvSpPr>
          <p:nvPr>
            <p:ph type="title"/>
          </p:nvPr>
        </p:nvSpPr>
        <p:spPr/>
        <p:txBody>
          <a:bodyPr/>
          <a:lstStyle/>
          <a:p>
            <a:r>
              <a:rPr lang="tr-TR" dirty="0">
                <a:latin typeface="Georgia" panose="02040502050405020303" pitchFamily="18" charset="0"/>
              </a:rPr>
              <a:t>Garanti-SSH</a:t>
            </a:r>
          </a:p>
        </p:txBody>
      </p:sp>
      <p:sp>
        <p:nvSpPr>
          <p:cNvPr id="62467" name="12 Metin Yer Tutucusu"/>
          <p:cNvSpPr>
            <a:spLocks noGrp="1"/>
          </p:cNvSpPr>
          <p:nvPr>
            <p:ph idx="1"/>
          </p:nvPr>
        </p:nvSpPr>
        <p:spPr>
          <a:xfrm>
            <a:off x="457200" y="1600202"/>
            <a:ext cx="8229600" cy="5111149"/>
          </a:xfrm>
        </p:spPr>
        <p:txBody>
          <a:bodyPr/>
          <a:lstStyle/>
          <a:p>
            <a:pPr marL="0" indent="0">
              <a:buNone/>
            </a:pPr>
            <a:endParaRPr lang="tr-TR" altLang="tr-TR" sz="1400" dirty="0">
              <a:solidFill>
                <a:srgbClr val="0070C0"/>
              </a:solidFill>
              <a:latin typeface="Cambria" panose="02040503050406030204" pitchFamily="18" charset="0"/>
              <a:cs typeface="Arial" panose="020B0604020202020204" pitchFamily="34" charset="0"/>
            </a:endParaRPr>
          </a:p>
          <a:p>
            <a:pPr marL="0" indent="0">
              <a:lnSpc>
                <a:spcPct val="107000"/>
              </a:lnSpc>
              <a:spcAft>
                <a:spcPts val="800"/>
              </a:spcAft>
              <a:buNone/>
            </a:pPr>
            <a:r>
              <a:rPr lang="tr-TR" sz="1600" dirty="0">
                <a:latin typeface="Georgia" panose="02040502050405020303" pitchFamily="18" charset="0"/>
                <a:ea typeface="Calibri" panose="020F0502020204030204" pitchFamily="34" charset="0"/>
                <a:cs typeface="Times New Roman" panose="02020603050405020304" pitchFamily="18" charset="0"/>
              </a:rPr>
              <a:t>	</a:t>
            </a:r>
            <a:r>
              <a:rPr lang="tr-TR" sz="2000" b="1" dirty="0">
                <a:latin typeface="Georgia" panose="02040502050405020303" pitchFamily="18" charset="0"/>
                <a:ea typeface="Calibri" panose="020F0502020204030204" pitchFamily="34" charset="0"/>
                <a:cs typeface="Times New Roman" panose="02020603050405020304" pitchFamily="18" charset="0"/>
              </a:rPr>
              <a:t>9)Garanti Belgesi Yönetmeliği 6. maddesinde “Garanti süresi; malın tüketiciye teslim tarihinden itibaren başlar ve asgari iki yıl veya bu Yönetmeliğe ekli listedeki ölçü birimi ile tespit edilen değer kadardır.” denilmekte ise de kullanılma zamanından ürünün önce alınması ve saklanması ( örneğin çeyiz) halk arasında yaygın bir durumdur. Hal böyle iken tüketicinin ürünü teslim aldığı tarih kurulum gerektiren ürünlerde tüketicinin fiili faydayı sağladığı kurulum tarihi teslim tarihi olarak kabul edilebilir mi?</a:t>
            </a:r>
          </a:p>
          <a:p>
            <a:pPr marL="0" indent="0" algn="just">
              <a:lnSpc>
                <a:spcPct val="107000"/>
              </a:lnSpc>
              <a:spcAft>
                <a:spcPts val="800"/>
              </a:spcAft>
              <a:buNone/>
            </a:pPr>
            <a:r>
              <a:rPr lang="tr-TR" sz="2000" dirty="0">
                <a:latin typeface="Georgia" panose="02040502050405020303" pitchFamily="18" charset="0"/>
                <a:ea typeface="Calibri" panose="020F0502020204030204" pitchFamily="34" charset="0"/>
                <a:cs typeface="Times New Roman" panose="02020603050405020304" pitchFamily="18" charset="0"/>
              </a:rPr>
              <a:t>	Garanti süresinin ne zaman başlayacağına ilişkin Yönetmelik hükmü açıktır ve tüketiciye teslim tarihinde başlar. Kurulum tarihinin garanti süresinin başlangıç tarihi olarak kabul edilmesinin mümkün olmayacağı düşünülmektedir. </a:t>
            </a:r>
          </a:p>
          <a:p>
            <a:pPr marL="0" indent="0">
              <a:lnSpc>
                <a:spcPct val="107000"/>
              </a:lnSpc>
              <a:spcAft>
                <a:spcPts val="800"/>
              </a:spcAft>
              <a:buNone/>
            </a:pPr>
            <a:r>
              <a:rPr lang="tr-TR" sz="1200" dirty="0">
                <a:latin typeface="Georgia" panose="02040502050405020303" pitchFamily="18" charset="0"/>
                <a:ea typeface="Calibri" panose="020F0502020204030204" pitchFamily="34" charset="0"/>
                <a:cs typeface="Times New Roman" panose="02020603050405020304" pitchFamily="18" charset="0"/>
              </a:rPr>
              <a:t>	</a:t>
            </a:r>
          </a:p>
          <a:p>
            <a:pPr marL="0" indent="0">
              <a:lnSpc>
                <a:spcPct val="107000"/>
              </a:lnSpc>
              <a:spcAft>
                <a:spcPts val="800"/>
              </a:spcAft>
              <a:buNone/>
            </a:pPr>
            <a:endParaRPr lang="tr-TR" sz="1200" dirty="0">
              <a:latin typeface="Georgia" panose="02040502050405020303" pitchFamily="18" charset="0"/>
              <a:ea typeface="Calibri" panose="020F0502020204030204" pitchFamily="34" charset="0"/>
              <a:cs typeface="Times New Roman" panose="02020603050405020304" pitchFamily="18" charset="0"/>
            </a:endParaRPr>
          </a:p>
        </p:txBody>
      </p:sp>
      <p:sp>
        <p:nvSpPr>
          <p:cNvPr id="2" name="Dikdörtgen 1"/>
          <p:cNvSpPr/>
          <p:nvPr/>
        </p:nvSpPr>
        <p:spPr>
          <a:xfrm>
            <a:off x="830263" y="1844677"/>
            <a:ext cx="7993062" cy="1323439"/>
          </a:xfrm>
          <a:prstGeom prst="rect">
            <a:avLst/>
          </a:prstGeom>
        </p:spPr>
        <p:txBody>
          <a:bodyPr>
            <a:spAutoFit/>
          </a:bodyPr>
          <a:lstStyle/>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a:p>
            <a:pPr algn="just" eaLnBrk="0" fontAlgn="base" hangingPunct="0">
              <a:spcBef>
                <a:spcPct val="0"/>
              </a:spcBef>
              <a:spcAft>
                <a:spcPct val="0"/>
              </a:spcAft>
              <a:defRPr/>
            </a:pPr>
            <a:r>
              <a:rPr lang="tr-TR" sz="2000" dirty="0">
                <a:solidFill>
                  <a:srgbClr val="1F497D"/>
                </a:solidFill>
                <a:latin typeface="Cambria" pitchFamily="18" charset="0"/>
              </a:rPr>
              <a:t> </a:t>
            </a:r>
          </a:p>
          <a:p>
            <a:pPr algn="just" eaLnBrk="0" fontAlgn="base" hangingPunct="0">
              <a:spcBef>
                <a:spcPct val="0"/>
              </a:spcBef>
              <a:spcAft>
                <a:spcPct val="0"/>
              </a:spcAft>
              <a:defRPr/>
            </a:pPr>
            <a:r>
              <a:rPr lang="tr-TR" sz="2000" dirty="0">
                <a:solidFill>
                  <a:srgbClr val="1F497D"/>
                </a:solidFill>
                <a:latin typeface="Cambria" panose="02040503050406030204" pitchFamily="18" charset="0"/>
                <a:ea typeface="ＭＳ Ｐゴシック" pitchFamily="48" charset="-128"/>
              </a:rPr>
              <a:t> </a:t>
            </a:r>
          </a:p>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p:txBody>
      </p:sp>
    </p:spTree>
    <p:extLst>
      <p:ext uri="{BB962C8B-B14F-4D97-AF65-F5344CB8AC3E}">
        <p14:creationId xmlns:p14="http://schemas.microsoft.com/office/powerpoint/2010/main" val="2288606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9"/>
          <p:cNvSpPr txBox="1">
            <a:spLocks noChangeArrowheads="1"/>
          </p:cNvSpPr>
          <p:nvPr/>
        </p:nvSpPr>
        <p:spPr bwMode="auto">
          <a:xfrm>
            <a:off x="3794127"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endParaRPr lang="tr-TR" altLang="tr-TR" sz="2400"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Unvan 2"/>
          <p:cNvSpPr>
            <a:spLocks noGrp="1"/>
          </p:cNvSpPr>
          <p:nvPr>
            <p:ph type="title"/>
          </p:nvPr>
        </p:nvSpPr>
        <p:spPr/>
        <p:txBody>
          <a:bodyPr/>
          <a:lstStyle/>
          <a:p>
            <a:r>
              <a:rPr lang="tr-TR" dirty="0">
                <a:latin typeface="Georgia" panose="02040502050405020303" pitchFamily="18" charset="0"/>
              </a:rPr>
              <a:t>Garanti-SSH</a:t>
            </a:r>
          </a:p>
        </p:txBody>
      </p:sp>
      <p:sp>
        <p:nvSpPr>
          <p:cNvPr id="62467" name="12 Metin Yer Tutucusu"/>
          <p:cNvSpPr>
            <a:spLocks noGrp="1"/>
          </p:cNvSpPr>
          <p:nvPr>
            <p:ph idx="1"/>
          </p:nvPr>
        </p:nvSpPr>
        <p:spPr>
          <a:xfrm>
            <a:off x="457200" y="1600202"/>
            <a:ext cx="8229600" cy="5154281"/>
          </a:xfrm>
        </p:spPr>
        <p:txBody>
          <a:bodyPr/>
          <a:lstStyle/>
          <a:p>
            <a:pPr marL="0" indent="0">
              <a:buNone/>
            </a:pPr>
            <a:endParaRPr lang="tr-TR" altLang="tr-TR" sz="1400" dirty="0">
              <a:solidFill>
                <a:srgbClr val="0070C0"/>
              </a:solidFill>
              <a:latin typeface="Georgia" panose="02040502050405020303" pitchFamily="18" charset="0"/>
              <a:cs typeface="Arial" panose="020B0604020202020204" pitchFamily="34" charset="0"/>
            </a:endParaRPr>
          </a:p>
          <a:p>
            <a:pPr marL="0" indent="0" algn="just">
              <a:lnSpc>
                <a:spcPct val="107000"/>
              </a:lnSpc>
              <a:spcAft>
                <a:spcPts val="800"/>
              </a:spcAft>
              <a:buNone/>
            </a:pPr>
            <a:r>
              <a:rPr lang="tr-TR" sz="1400" dirty="0">
                <a:latin typeface="Georgia" panose="02040502050405020303" pitchFamily="18" charset="0"/>
                <a:ea typeface="Calibri" panose="020F0502020204030204" pitchFamily="34" charset="0"/>
                <a:cs typeface="Times New Roman" panose="02020603050405020304" pitchFamily="18" charset="0"/>
              </a:rPr>
              <a:t>	</a:t>
            </a:r>
            <a:r>
              <a:rPr lang="tr-TR" sz="1800" b="1" dirty="0">
                <a:latin typeface="Georgia" panose="02040502050405020303" pitchFamily="18" charset="0"/>
                <a:ea typeface="Calibri" panose="020F0502020204030204" pitchFamily="34" charset="0"/>
                <a:cs typeface="Times New Roman" panose="02020603050405020304" pitchFamily="18" charset="0"/>
              </a:rPr>
              <a:t>10) 1-Kullanıcı kaynaklı arızalarda tamirde geçen süre garanti süresine eklenir mi? </a:t>
            </a:r>
            <a:r>
              <a:rPr lang="tr-TR" sz="1800" dirty="0">
                <a:latin typeface="Georgia" panose="02040502050405020303" pitchFamily="18"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r>
              <a:rPr lang="tr-TR" sz="1800" dirty="0">
                <a:latin typeface="Georgia" panose="02040502050405020303" pitchFamily="18" charset="0"/>
                <a:ea typeface="Calibri" panose="020F0502020204030204" pitchFamily="34" charset="0"/>
                <a:cs typeface="Times New Roman" panose="02020603050405020304" pitchFamily="18" charset="0"/>
              </a:rPr>
              <a:t>	Yönetmelikte, tamirde geçen sürenin garanti süresine ekleneceği hükmü mevcut olup, arızanın kullanım hatası olup olmaması konusunda ayrım yapılmadığından kullanıcı kaynaklı bir arızadan dolayı malın servise verilmesi durumunda da bu hüküm geçerlidir. </a:t>
            </a:r>
          </a:p>
          <a:p>
            <a:pPr marL="0" indent="0" algn="just">
              <a:lnSpc>
                <a:spcPct val="107000"/>
              </a:lnSpc>
              <a:spcAft>
                <a:spcPts val="800"/>
              </a:spcAft>
              <a:buNone/>
            </a:pPr>
            <a:r>
              <a:rPr lang="tr-TR" sz="1800" dirty="0">
                <a:latin typeface="Georgia" panose="02040502050405020303" pitchFamily="18" charset="0"/>
                <a:ea typeface="Calibri" panose="020F0502020204030204" pitchFamily="34" charset="0"/>
                <a:cs typeface="Times New Roman" panose="02020603050405020304" pitchFamily="18" charset="0"/>
              </a:rPr>
              <a:t>	</a:t>
            </a:r>
            <a:r>
              <a:rPr lang="tr-TR" sz="1800" b="1" dirty="0">
                <a:latin typeface="Georgia" panose="02040502050405020303" pitchFamily="18" charset="0"/>
                <a:ea typeface="Calibri" panose="020F0502020204030204" pitchFamily="34" charset="0"/>
                <a:cs typeface="Times New Roman" panose="02020603050405020304" pitchFamily="18" charset="0"/>
              </a:rPr>
              <a:t>2-“Tamirde geçen süre” hesabında ‘</a:t>
            </a:r>
            <a:r>
              <a:rPr lang="tr-TR" sz="1800" b="1" dirty="0" err="1">
                <a:latin typeface="Georgia" panose="02040502050405020303" pitchFamily="18" charset="0"/>
                <a:ea typeface="Calibri" panose="020F0502020204030204" pitchFamily="34" charset="0"/>
                <a:cs typeface="Times New Roman" panose="02020603050405020304" pitchFamily="18" charset="0"/>
              </a:rPr>
              <a:t>süre’den</a:t>
            </a:r>
            <a:r>
              <a:rPr lang="tr-TR" sz="1800" b="1" dirty="0">
                <a:latin typeface="Georgia" panose="02040502050405020303" pitchFamily="18" charset="0"/>
                <a:ea typeface="Calibri" panose="020F0502020204030204" pitchFamily="34" charset="0"/>
                <a:cs typeface="Times New Roman" panose="02020603050405020304" pitchFamily="18" charset="0"/>
              </a:rPr>
              <a:t> kastedilen iş günü müdür? </a:t>
            </a:r>
            <a:r>
              <a:rPr lang="tr-TR" sz="1800" dirty="0">
                <a:latin typeface="Georgia" panose="02040502050405020303" pitchFamily="18"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r>
              <a:rPr lang="tr-TR" sz="1800" dirty="0">
                <a:latin typeface="Georgia" panose="02040502050405020303" pitchFamily="18" charset="0"/>
                <a:ea typeface="Calibri" panose="020F0502020204030204" pitchFamily="34" charset="0"/>
                <a:cs typeface="Times New Roman" panose="02020603050405020304" pitchFamily="18" charset="0"/>
              </a:rPr>
              <a:t>	Kanunda bahsedilen sürelerden kasıt iş günüdür. İş günün tanımı «Satış Sonrası Hizmetler Yönetmeliği» 4. maddesinin (d) bendinde yapılmıştır.</a:t>
            </a:r>
          </a:p>
          <a:p>
            <a:pPr marL="0" indent="0">
              <a:lnSpc>
                <a:spcPct val="107000"/>
              </a:lnSpc>
              <a:spcAft>
                <a:spcPts val="800"/>
              </a:spcAft>
              <a:buNone/>
            </a:pPr>
            <a:endParaRPr lang="tr-TR" sz="1800" dirty="0">
              <a:latin typeface="Georgia" panose="02040502050405020303"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tr-TR" sz="1800" dirty="0">
              <a:latin typeface="Georgia" panose="02040502050405020303" pitchFamily="18" charset="0"/>
              <a:ea typeface="Calibri" panose="020F0502020204030204" pitchFamily="34" charset="0"/>
              <a:cs typeface="Times New Roman" panose="02020603050405020304" pitchFamily="18" charset="0"/>
            </a:endParaRPr>
          </a:p>
        </p:txBody>
      </p:sp>
      <p:sp>
        <p:nvSpPr>
          <p:cNvPr id="2" name="Dikdörtgen 1"/>
          <p:cNvSpPr/>
          <p:nvPr/>
        </p:nvSpPr>
        <p:spPr>
          <a:xfrm>
            <a:off x="830263" y="1844677"/>
            <a:ext cx="7993062" cy="1323439"/>
          </a:xfrm>
          <a:prstGeom prst="rect">
            <a:avLst/>
          </a:prstGeom>
        </p:spPr>
        <p:txBody>
          <a:bodyPr>
            <a:spAutoFit/>
          </a:bodyPr>
          <a:lstStyle/>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a:p>
            <a:pPr algn="just" eaLnBrk="0" fontAlgn="base" hangingPunct="0">
              <a:spcBef>
                <a:spcPct val="0"/>
              </a:spcBef>
              <a:spcAft>
                <a:spcPct val="0"/>
              </a:spcAft>
              <a:defRPr/>
            </a:pPr>
            <a:r>
              <a:rPr lang="tr-TR" sz="2000" dirty="0">
                <a:solidFill>
                  <a:srgbClr val="1F497D"/>
                </a:solidFill>
                <a:latin typeface="Cambria" pitchFamily="18" charset="0"/>
              </a:rPr>
              <a:t> </a:t>
            </a:r>
          </a:p>
          <a:p>
            <a:pPr algn="just" eaLnBrk="0" fontAlgn="base" hangingPunct="0">
              <a:spcBef>
                <a:spcPct val="0"/>
              </a:spcBef>
              <a:spcAft>
                <a:spcPct val="0"/>
              </a:spcAft>
              <a:defRPr/>
            </a:pPr>
            <a:r>
              <a:rPr lang="tr-TR" sz="2000" dirty="0">
                <a:solidFill>
                  <a:srgbClr val="1F497D"/>
                </a:solidFill>
                <a:latin typeface="Cambria" panose="02040503050406030204" pitchFamily="18" charset="0"/>
                <a:ea typeface="ＭＳ Ｐゴシック" pitchFamily="48" charset="-128"/>
              </a:rPr>
              <a:t> </a:t>
            </a:r>
          </a:p>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p:txBody>
      </p:sp>
    </p:spTree>
    <p:extLst>
      <p:ext uri="{BB962C8B-B14F-4D97-AF65-F5344CB8AC3E}">
        <p14:creationId xmlns:p14="http://schemas.microsoft.com/office/powerpoint/2010/main" val="385988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9"/>
          <p:cNvSpPr txBox="1">
            <a:spLocks noChangeArrowheads="1"/>
          </p:cNvSpPr>
          <p:nvPr/>
        </p:nvSpPr>
        <p:spPr bwMode="auto">
          <a:xfrm>
            <a:off x="3794127"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endParaRPr lang="tr-TR" altLang="tr-TR" sz="2400"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Unvan 2"/>
          <p:cNvSpPr>
            <a:spLocks noGrp="1"/>
          </p:cNvSpPr>
          <p:nvPr>
            <p:ph type="title"/>
          </p:nvPr>
        </p:nvSpPr>
        <p:spPr/>
        <p:txBody>
          <a:bodyPr/>
          <a:lstStyle/>
          <a:p>
            <a:r>
              <a:rPr lang="tr-TR" dirty="0">
                <a:latin typeface="Georgia" panose="02040502050405020303" pitchFamily="18" charset="0"/>
              </a:rPr>
              <a:t>Garanti-SSH</a:t>
            </a:r>
          </a:p>
        </p:txBody>
      </p:sp>
      <p:sp>
        <p:nvSpPr>
          <p:cNvPr id="62467" name="12 Metin Yer Tutucusu"/>
          <p:cNvSpPr>
            <a:spLocks noGrp="1"/>
          </p:cNvSpPr>
          <p:nvPr>
            <p:ph idx="1"/>
          </p:nvPr>
        </p:nvSpPr>
        <p:spPr/>
        <p:txBody>
          <a:bodyPr/>
          <a:lstStyle/>
          <a:p>
            <a:pPr marL="0" indent="0">
              <a:buNone/>
            </a:pPr>
            <a:endParaRPr lang="tr-TR" altLang="tr-TR" sz="1400" dirty="0">
              <a:solidFill>
                <a:srgbClr val="0070C0"/>
              </a:solidFill>
              <a:latin typeface="Georgia" panose="02040502050405020303" pitchFamily="18" charset="0"/>
              <a:cs typeface="Arial" panose="020B0604020202020204" pitchFamily="34" charset="0"/>
            </a:endParaRPr>
          </a:p>
          <a:p>
            <a:pPr marL="0" indent="0" algn="just">
              <a:lnSpc>
                <a:spcPct val="107000"/>
              </a:lnSpc>
              <a:spcAft>
                <a:spcPts val="800"/>
              </a:spcAft>
              <a:buNone/>
            </a:pPr>
            <a:r>
              <a:rPr lang="tr-TR" sz="1400" dirty="0">
                <a:latin typeface="Georgia" panose="02040502050405020303" pitchFamily="18" charset="0"/>
                <a:ea typeface="Calibri" panose="020F0502020204030204" pitchFamily="34" charset="0"/>
                <a:cs typeface="Times New Roman" panose="02020603050405020304" pitchFamily="18" charset="0"/>
              </a:rPr>
              <a:t>	</a:t>
            </a:r>
            <a:r>
              <a:rPr lang="tr-TR" sz="2000" b="1" dirty="0">
                <a:latin typeface="Georgia" panose="02040502050405020303" pitchFamily="18" charset="0"/>
                <a:ea typeface="Calibri" panose="020F0502020204030204" pitchFamily="34" charset="0"/>
                <a:cs typeface="Times New Roman" panose="02020603050405020304" pitchFamily="18" charset="0"/>
              </a:rPr>
              <a:t>11) Garanti Belgesi Yönetmeliğinin 9. maddesine göre azami tamir süresi aşıldığında ücret iadesi satıcıdan talep edilebilir düzenlemesi mevcut olup tüketici satıcının aracılığı olmadan kargo ile ürünü servise gönderdiğinde azami tamir süresinin aşılması durumunda ücret iadesini satıcıdan talep edebilir mi ?</a:t>
            </a:r>
          </a:p>
          <a:p>
            <a:pPr marL="0" indent="0" algn="just">
              <a:lnSpc>
                <a:spcPct val="107000"/>
              </a:lnSpc>
              <a:spcAft>
                <a:spcPts val="800"/>
              </a:spcAft>
              <a:buNone/>
            </a:pPr>
            <a:r>
              <a:rPr lang="tr-TR" sz="2000" dirty="0">
                <a:latin typeface="Georgia" panose="02040502050405020303" pitchFamily="18" charset="0"/>
                <a:ea typeface="Calibri" panose="020F0502020204030204" pitchFamily="34" charset="0"/>
                <a:cs typeface="Times New Roman" panose="02020603050405020304" pitchFamily="18" charset="0"/>
              </a:rPr>
              <a:t>	Mevzuatta kargo ile servise gönderilmesinin tüketicinin seçimlik haklarına halel getireceğine yönelik bir düzenleme bulunmamaktadır. Bu nedenle ücret iadesi bu durumda satıcıdan talep edilebilir.</a:t>
            </a:r>
          </a:p>
          <a:p>
            <a:pPr marL="0" indent="0" algn="just">
              <a:lnSpc>
                <a:spcPct val="107000"/>
              </a:lnSpc>
              <a:spcAft>
                <a:spcPts val="800"/>
              </a:spcAft>
              <a:buNone/>
            </a:pPr>
            <a:r>
              <a:rPr lang="tr-TR" sz="1200" dirty="0">
                <a:latin typeface="Georgia" panose="02040502050405020303" pitchFamily="18" charset="0"/>
                <a:ea typeface="Calibri" panose="020F0502020204030204" pitchFamily="34" charset="0"/>
                <a:cs typeface="Times New Roman" panose="02020603050405020304" pitchFamily="18" charset="0"/>
              </a:rPr>
              <a:t>	</a:t>
            </a:r>
          </a:p>
        </p:txBody>
      </p:sp>
      <p:sp>
        <p:nvSpPr>
          <p:cNvPr id="2" name="Dikdörtgen 1"/>
          <p:cNvSpPr/>
          <p:nvPr/>
        </p:nvSpPr>
        <p:spPr>
          <a:xfrm>
            <a:off x="830263" y="1844677"/>
            <a:ext cx="7993062" cy="1323439"/>
          </a:xfrm>
          <a:prstGeom prst="rect">
            <a:avLst/>
          </a:prstGeom>
        </p:spPr>
        <p:txBody>
          <a:bodyPr>
            <a:spAutoFit/>
          </a:bodyPr>
          <a:lstStyle/>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a:p>
            <a:pPr algn="just" eaLnBrk="0" fontAlgn="base" hangingPunct="0">
              <a:spcBef>
                <a:spcPct val="0"/>
              </a:spcBef>
              <a:spcAft>
                <a:spcPct val="0"/>
              </a:spcAft>
              <a:defRPr/>
            </a:pPr>
            <a:r>
              <a:rPr lang="tr-TR" sz="2000" dirty="0">
                <a:solidFill>
                  <a:srgbClr val="1F497D"/>
                </a:solidFill>
                <a:latin typeface="Cambria" pitchFamily="18" charset="0"/>
              </a:rPr>
              <a:t> </a:t>
            </a:r>
          </a:p>
          <a:p>
            <a:pPr algn="just" eaLnBrk="0" fontAlgn="base" hangingPunct="0">
              <a:spcBef>
                <a:spcPct val="0"/>
              </a:spcBef>
              <a:spcAft>
                <a:spcPct val="0"/>
              </a:spcAft>
              <a:defRPr/>
            </a:pPr>
            <a:r>
              <a:rPr lang="tr-TR" sz="2000" dirty="0">
                <a:solidFill>
                  <a:srgbClr val="1F497D"/>
                </a:solidFill>
                <a:latin typeface="Cambria" panose="02040503050406030204" pitchFamily="18" charset="0"/>
                <a:ea typeface="ＭＳ Ｐゴシック" pitchFamily="48" charset="-128"/>
              </a:rPr>
              <a:t> </a:t>
            </a:r>
          </a:p>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p:txBody>
      </p:sp>
    </p:spTree>
    <p:extLst>
      <p:ext uri="{BB962C8B-B14F-4D97-AF65-F5344CB8AC3E}">
        <p14:creationId xmlns:p14="http://schemas.microsoft.com/office/powerpoint/2010/main" val="300414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9"/>
          <p:cNvSpPr txBox="1">
            <a:spLocks noChangeArrowheads="1"/>
          </p:cNvSpPr>
          <p:nvPr/>
        </p:nvSpPr>
        <p:spPr bwMode="auto">
          <a:xfrm>
            <a:off x="3794127"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endParaRPr lang="tr-TR" altLang="tr-TR" sz="2400"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Unvan 2"/>
          <p:cNvSpPr>
            <a:spLocks noGrp="1"/>
          </p:cNvSpPr>
          <p:nvPr>
            <p:ph type="title"/>
          </p:nvPr>
        </p:nvSpPr>
        <p:spPr/>
        <p:txBody>
          <a:bodyPr/>
          <a:lstStyle/>
          <a:p>
            <a:r>
              <a:rPr lang="tr-TR" dirty="0">
                <a:latin typeface="Georgia" panose="02040502050405020303" pitchFamily="18" charset="0"/>
              </a:rPr>
              <a:t>Garanti-SSH</a:t>
            </a:r>
          </a:p>
        </p:txBody>
      </p:sp>
      <p:sp>
        <p:nvSpPr>
          <p:cNvPr id="62467" name="12 Metin Yer Tutucusu"/>
          <p:cNvSpPr>
            <a:spLocks noGrp="1"/>
          </p:cNvSpPr>
          <p:nvPr>
            <p:ph idx="1"/>
          </p:nvPr>
        </p:nvSpPr>
        <p:spPr/>
        <p:txBody>
          <a:bodyPr/>
          <a:lstStyle/>
          <a:p>
            <a:pPr marL="0" indent="0">
              <a:buNone/>
            </a:pPr>
            <a:endParaRPr lang="tr-TR" altLang="tr-TR" sz="1400" dirty="0">
              <a:solidFill>
                <a:srgbClr val="0070C0"/>
              </a:solidFill>
              <a:latin typeface="Georgia" panose="02040502050405020303" pitchFamily="18" charset="0"/>
              <a:cs typeface="Arial" panose="020B0604020202020204" pitchFamily="34" charset="0"/>
            </a:endParaRPr>
          </a:p>
          <a:p>
            <a:pPr marL="0" indent="0" algn="just">
              <a:lnSpc>
                <a:spcPct val="107000"/>
              </a:lnSpc>
              <a:spcAft>
                <a:spcPts val="800"/>
              </a:spcAft>
              <a:buNone/>
            </a:pPr>
            <a:r>
              <a:rPr lang="tr-TR" sz="1400" dirty="0">
                <a:latin typeface="Georgia" panose="02040502050405020303" pitchFamily="18" charset="0"/>
                <a:ea typeface="Calibri" panose="020F0502020204030204" pitchFamily="34" charset="0"/>
                <a:cs typeface="Times New Roman" panose="02020603050405020304" pitchFamily="18" charset="0"/>
              </a:rPr>
              <a:t>	</a:t>
            </a:r>
            <a:r>
              <a:rPr lang="tr-TR" sz="2000" b="1" dirty="0">
                <a:latin typeface="Georgia" panose="02040502050405020303" pitchFamily="18" charset="0"/>
                <a:ea typeface="Calibri" panose="020F0502020204030204" pitchFamily="34" charset="0"/>
                <a:cs typeface="Times New Roman" panose="02020603050405020304" pitchFamily="18" charset="0"/>
              </a:rPr>
              <a:t>12)	Tüketici seçimlik haklarından “bedel iadesi veya ayıpsız misli ile değişim hakkı” teknik servise yöneltilebilir mi? Yönelttiği takdirde teknik servisin bu konudaki sorumluluğu nedir?</a:t>
            </a:r>
            <a:endParaRPr lang="tr-TR" sz="2000" dirty="0">
              <a:latin typeface="Georgia" panose="02040502050405020303"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tr-TR" sz="2000" dirty="0">
                <a:latin typeface="Georgia" panose="02040502050405020303" pitchFamily="18" charset="0"/>
                <a:ea typeface="Calibri" panose="020F0502020204030204" pitchFamily="34" charset="0"/>
                <a:cs typeface="Times New Roman" panose="02020603050405020304" pitchFamily="18" charset="0"/>
              </a:rPr>
              <a:t>		Ücretsiz onarım veya malın ayıpsız misli ile değiştirilmesi hakları üretici veya ithalatçıya karşı da kullanılabilir. Hakların yerine getirilmesi konusunda satıcı, üretici ve ithalatçı </a:t>
            </a:r>
            <a:r>
              <a:rPr lang="tr-TR" sz="2000" dirty="0" err="1">
                <a:latin typeface="Georgia" panose="02040502050405020303" pitchFamily="18" charset="0"/>
                <a:ea typeface="Calibri" panose="020F0502020204030204" pitchFamily="34" charset="0"/>
                <a:cs typeface="Times New Roman" panose="02020603050405020304" pitchFamily="18" charset="0"/>
              </a:rPr>
              <a:t>müteselsilen</a:t>
            </a:r>
            <a:r>
              <a:rPr lang="tr-TR" sz="2000" dirty="0">
                <a:latin typeface="Georgia" panose="02040502050405020303" pitchFamily="18" charset="0"/>
                <a:ea typeface="Calibri" panose="020F0502020204030204" pitchFamily="34" charset="0"/>
                <a:cs typeface="Times New Roman" panose="02020603050405020304" pitchFamily="18" charset="0"/>
              </a:rPr>
              <a:t> sorumludur. </a:t>
            </a:r>
          </a:p>
          <a:p>
            <a:pPr marL="0" indent="0" algn="just">
              <a:lnSpc>
                <a:spcPct val="107000"/>
              </a:lnSpc>
              <a:spcAft>
                <a:spcPts val="800"/>
              </a:spcAft>
              <a:buNone/>
            </a:pPr>
            <a:r>
              <a:rPr lang="tr-TR" sz="2000" dirty="0">
                <a:latin typeface="Georgia" panose="02040502050405020303" pitchFamily="18" charset="0"/>
                <a:ea typeface="Calibri" panose="020F0502020204030204" pitchFamily="34" charset="0"/>
                <a:cs typeface="Times New Roman" panose="02020603050405020304" pitchFamily="18" charset="0"/>
              </a:rPr>
              <a:t>	Dolayısıyla, “bedel iadesi veya ayıpsız misli ile değişim </a:t>
            </a:r>
            <a:r>
              <a:rPr lang="tr-TR" sz="2000" dirty="0" err="1">
                <a:latin typeface="Georgia" panose="02040502050405020303" pitchFamily="18" charset="0"/>
                <a:ea typeface="Calibri" panose="020F0502020204030204" pitchFamily="34" charset="0"/>
                <a:cs typeface="Times New Roman" panose="02020603050405020304" pitchFamily="18" charset="0"/>
              </a:rPr>
              <a:t>hakkı”nın</a:t>
            </a:r>
            <a:r>
              <a:rPr lang="tr-TR" sz="2000" dirty="0">
                <a:latin typeface="Georgia" panose="02040502050405020303" pitchFamily="18" charset="0"/>
                <a:ea typeface="Calibri" panose="020F0502020204030204" pitchFamily="34" charset="0"/>
                <a:cs typeface="Times New Roman" panose="02020603050405020304" pitchFamily="18" charset="0"/>
              </a:rPr>
              <a:t> yetkili servise yöneltilemeyeceği açıktır. </a:t>
            </a:r>
          </a:p>
        </p:txBody>
      </p:sp>
      <p:sp>
        <p:nvSpPr>
          <p:cNvPr id="2" name="Dikdörtgen 1"/>
          <p:cNvSpPr/>
          <p:nvPr/>
        </p:nvSpPr>
        <p:spPr>
          <a:xfrm>
            <a:off x="830263" y="1844677"/>
            <a:ext cx="7993062" cy="1323439"/>
          </a:xfrm>
          <a:prstGeom prst="rect">
            <a:avLst/>
          </a:prstGeom>
        </p:spPr>
        <p:txBody>
          <a:bodyPr>
            <a:spAutoFit/>
          </a:bodyPr>
          <a:lstStyle/>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a:p>
            <a:pPr algn="just" eaLnBrk="0" fontAlgn="base" hangingPunct="0">
              <a:spcBef>
                <a:spcPct val="0"/>
              </a:spcBef>
              <a:spcAft>
                <a:spcPct val="0"/>
              </a:spcAft>
              <a:defRPr/>
            </a:pPr>
            <a:r>
              <a:rPr lang="tr-TR" sz="2000" dirty="0">
                <a:solidFill>
                  <a:srgbClr val="1F497D"/>
                </a:solidFill>
                <a:latin typeface="Cambria" pitchFamily="18" charset="0"/>
              </a:rPr>
              <a:t> </a:t>
            </a:r>
          </a:p>
          <a:p>
            <a:pPr algn="just" eaLnBrk="0" fontAlgn="base" hangingPunct="0">
              <a:spcBef>
                <a:spcPct val="0"/>
              </a:spcBef>
              <a:spcAft>
                <a:spcPct val="0"/>
              </a:spcAft>
              <a:defRPr/>
            </a:pPr>
            <a:r>
              <a:rPr lang="tr-TR" sz="2000" dirty="0">
                <a:solidFill>
                  <a:srgbClr val="1F497D"/>
                </a:solidFill>
                <a:latin typeface="Cambria" panose="02040503050406030204" pitchFamily="18" charset="0"/>
                <a:ea typeface="ＭＳ Ｐゴシック" pitchFamily="48" charset="-128"/>
              </a:rPr>
              <a:t> </a:t>
            </a:r>
          </a:p>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p:txBody>
      </p:sp>
    </p:spTree>
    <p:extLst>
      <p:ext uri="{BB962C8B-B14F-4D97-AF65-F5344CB8AC3E}">
        <p14:creationId xmlns:p14="http://schemas.microsoft.com/office/powerpoint/2010/main" val="1396865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9"/>
          <p:cNvSpPr txBox="1">
            <a:spLocks noChangeArrowheads="1"/>
          </p:cNvSpPr>
          <p:nvPr/>
        </p:nvSpPr>
        <p:spPr bwMode="auto">
          <a:xfrm>
            <a:off x="3794127"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endParaRPr lang="tr-TR" altLang="tr-TR" sz="2400"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Unvan 2"/>
          <p:cNvSpPr>
            <a:spLocks noGrp="1"/>
          </p:cNvSpPr>
          <p:nvPr>
            <p:ph type="title"/>
          </p:nvPr>
        </p:nvSpPr>
        <p:spPr/>
        <p:txBody>
          <a:bodyPr/>
          <a:lstStyle/>
          <a:p>
            <a:r>
              <a:rPr lang="tr-TR" dirty="0">
                <a:latin typeface="Georgia" panose="02040502050405020303" pitchFamily="18" charset="0"/>
              </a:rPr>
              <a:t>Garanti-SSH</a:t>
            </a:r>
          </a:p>
        </p:txBody>
      </p:sp>
      <p:sp>
        <p:nvSpPr>
          <p:cNvPr id="62467" name="12 Metin Yer Tutucusu"/>
          <p:cNvSpPr>
            <a:spLocks noGrp="1"/>
          </p:cNvSpPr>
          <p:nvPr>
            <p:ph idx="1"/>
          </p:nvPr>
        </p:nvSpPr>
        <p:spPr>
          <a:xfrm>
            <a:off x="388188" y="1600202"/>
            <a:ext cx="8652295" cy="4921369"/>
          </a:xfrm>
        </p:spPr>
        <p:txBody>
          <a:bodyPr/>
          <a:lstStyle/>
          <a:p>
            <a:pPr marL="0" indent="0">
              <a:buNone/>
            </a:pPr>
            <a:endParaRPr lang="tr-TR" altLang="tr-TR" sz="1400" dirty="0">
              <a:solidFill>
                <a:srgbClr val="0070C0"/>
              </a:solidFill>
              <a:latin typeface="Georgia" panose="02040502050405020303" pitchFamily="18" charset="0"/>
              <a:cs typeface="Arial" panose="020B0604020202020204" pitchFamily="34" charset="0"/>
            </a:endParaRPr>
          </a:p>
          <a:p>
            <a:pPr marL="0" indent="0" algn="just">
              <a:lnSpc>
                <a:spcPct val="107000"/>
              </a:lnSpc>
              <a:spcAft>
                <a:spcPts val="800"/>
              </a:spcAft>
              <a:buNone/>
            </a:pPr>
            <a:r>
              <a:rPr lang="tr-TR" sz="1400" dirty="0">
                <a:latin typeface="Georgia" panose="02040502050405020303" pitchFamily="18" charset="0"/>
                <a:ea typeface="Calibri" panose="020F0502020204030204" pitchFamily="34" charset="0"/>
                <a:cs typeface="Times New Roman" panose="02020603050405020304" pitchFamily="18" charset="0"/>
              </a:rPr>
              <a:t>	</a:t>
            </a:r>
            <a:r>
              <a:rPr lang="tr-TR" sz="2000" b="1" dirty="0">
                <a:latin typeface="Georgia" panose="02040502050405020303" pitchFamily="18" charset="0"/>
                <a:ea typeface="Calibri" panose="020F0502020204030204" pitchFamily="34" charset="0"/>
                <a:cs typeface="Times New Roman" panose="02020603050405020304" pitchFamily="18" charset="0"/>
              </a:rPr>
              <a:t>13) Satıcı, üretici veya ithalatçı firmaya incelenmek üzere gönderilen malların kaç gün içinde tüketiciye iade edilmesi gerekmektedir? Bu konuda düzenleme var mıdır? Mahkemeler ve Hakem Heyetleri farklı uygulamalar içerisindedir.</a:t>
            </a:r>
          </a:p>
          <a:p>
            <a:pPr marL="0" indent="0" algn="just">
              <a:buNone/>
            </a:pPr>
            <a:r>
              <a:rPr lang="tr-TR" sz="2000" dirty="0"/>
              <a:t>	</a:t>
            </a:r>
            <a:r>
              <a:rPr lang="tr-TR" sz="2000" dirty="0">
                <a:latin typeface="Georgia" panose="02040502050405020303" pitchFamily="18" charset="0"/>
                <a:ea typeface="Calibri" panose="020F0502020204030204" pitchFamily="34" charset="0"/>
                <a:cs typeface="Times New Roman" panose="02020603050405020304" pitchFamily="18" charset="0"/>
              </a:rPr>
              <a:t>Satıcı, üretici veya ithalatçı firmaya incelenmek üzere gönderilen malların kaç gün içinde tüketiciye iade edilmesi gerektiğine ilişkin mevzuatta açık bir hüküm bulunmamakla birlikte, tamirat amacıyla malın ilgililere verildiği göz önünde bulundurulunca söz konusu inceleme süresinin azami tamir süresini geçmemesi gerektiği düşünülmektedir. </a:t>
            </a:r>
          </a:p>
          <a:p>
            <a:pPr marL="0" indent="0" algn="just">
              <a:lnSpc>
                <a:spcPct val="107000"/>
              </a:lnSpc>
              <a:spcAft>
                <a:spcPts val="800"/>
              </a:spcAft>
              <a:buNone/>
            </a:pPr>
            <a:endParaRPr lang="tr-TR" sz="1200" dirty="0">
              <a:latin typeface="Georgia" panose="02040502050405020303"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tr-TR" sz="1200" dirty="0">
              <a:latin typeface="Georgia" panose="02040502050405020303" pitchFamily="18" charset="0"/>
              <a:ea typeface="Calibri" panose="020F0502020204030204" pitchFamily="34" charset="0"/>
              <a:cs typeface="Times New Roman" panose="02020603050405020304" pitchFamily="18" charset="0"/>
            </a:endParaRPr>
          </a:p>
        </p:txBody>
      </p:sp>
      <p:sp>
        <p:nvSpPr>
          <p:cNvPr id="2" name="Dikdörtgen 1"/>
          <p:cNvSpPr/>
          <p:nvPr/>
        </p:nvSpPr>
        <p:spPr>
          <a:xfrm>
            <a:off x="830263" y="1844677"/>
            <a:ext cx="7993062" cy="1323439"/>
          </a:xfrm>
          <a:prstGeom prst="rect">
            <a:avLst/>
          </a:prstGeom>
        </p:spPr>
        <p:txBody>
          <a:bodyPr>
            <a:spAutoFit/>
          </a:bodyPr>
          <a:lstStyle/>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a:p>
            <a:pPr algn="just" eaLnBrk="0" fontAlgn="base" hangingPunct="0">
              <a:spcBef>
                <a:spcPct val="0"/>
              </a:spcBef>
              <a:spcAft>
                <a:spcPct val="0"/>
              </a:spcAft>
              <a:defRPr/>
            </a:pPr>
            <a:r>
              <a:rPr lang="tr-TR" sz="2000" dirty="0">
                <a:solidFill>
                  <a:srgbClr val="1F497D"/>
                </a:solidFill>
                <a:latin typeface="Cambria" pitchFamily="18" charset="0"/>
              </a:rPr>
              <a:t> </a:t>
            </a:r>
          </a:p>
          <a:p>
            <a:pPr algn="just" eaLnBrk="0" fontAlgn="base" hangingPunct="0">
              <a:spcBef>
                <a:spcPct val="0"/>
              </a:spcBef>
              <a:spcAft>
                <a:spcPct val="0"/>
              </a:spcAft>
              <a:defRPr/>
            </a:pPr>
            <a:r>
              <a:rPr lang="tr-TR" sz="2000" dirty="0">
                <a:solidFill>
                  <a:srgbClr val="1F497D"/>
                </a:solidFill>
                <a:latin typeface="Cambria" panose="02040503050406030204" pitchFamily="18" charset="0"/>
                <a:ea typeface="ＭＳ Ｐゴシック" pitchFamily="48" charset="-128"/>
              </a:rPr>
              <a:t> </a:t>
            </a:r>
          </a:p>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p:txBody>
      </p:sp>
    </p:spTree>
    <p:extLst>
      <p:ext uri="{BB962C8B-B14F-4D97-AF65-F5344CB8AC3E}">
        <p14:creationId xmlns:p14="http://schemas.microsoft.com/office/powerpoint/2010/main" val="2193973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9"/>
          <p:cNvSpPr txBox="1">
            <a:spLocks noChangeArrowheads="1"/>
          </p:cNvSpPr>
          <p:nvPr/>
        </p:nvSpPr>
        <p:spPr bwMode="auto">
          <a:xfrm>
            <a:off x="3794127"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endParaRPr lang="tr-TR" altLang="tr-TR" sz="2400"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Unvan 2"/>
          <p:cNvSpPr>
            <a:spLocks noGrp="1"/>
          </p:cNvSpPr>
          <p:nvPr>
            <p:ph type="title"/>
          </p:nvPr>
        </p:nvSpPr>
        <p:spPr/>
        <p:txBody>
          <a:bodyPr/>
          <a:lstStyle/>
          <a:p>
            <a:r>
              <a:rPr lang="tr-TR" dirty="0">
                <a:latin typeface="Georgia" panose="02040502050405020303" pitchFamily="18" charset="0"/>
              </a:rPr>
              <a:t>Garanti-SSH</a:t>
            </a:r>
          </a:p>
        </p:txBody>
      </p:sp>
      <p:sp>
        <p:nvSpPr>
          <p:cNvPr id="62467" name="12 Metin Yer Tutucusu"/>
          <p:cNvSpPr>
            <a:spLocks noGrp="1"/>
          </p:cNvSpPr>
          <p:nvPr>
            <p:ph idx="1"/>
          </p:nvPr>
        </p:nvSpPr>
        <p:spPr>
          <a:xfrm>
            <a:off x="457200" y="1600202"/>
            <a:ext cx="8686800" cy="4921369"/>
          </a:xfrm>
        </p:spPr>
        <p:txBody>
          <a:bodyPr/>
          <a:lstStyle/>
          <a:p>
            <a:pPr marL="0" indent="0">
              <a:buNone/>
            </a:pPr>
            <a:endParaRPr lang="tr-TR" altLang="tr-TR" sz="1400" dirty="0">
              <a:solidFill>
                <a:srgbClr val="0070C0"/>
              </a:solidFill>
              <a:latin typeface="Georgia" panose="02040502050405020303" pitchFamily="18" charset="0"/>
              <a:cs typeface="Arial" panose="020B0604020202020204" pitchFamily="34" charset="0"/>
            </a:endParaRPr>
          </a:p>
          <a:p>
            <a:pPr marL="0" indent="0" algn="just">
              <a:lnSpc>
                <a:spcPct val="107000"/>
              </a:lnSpc>
              <a:spcAft>
                <a:spcPts val="800"/>
              </a:spcAft>
              <a:buNone/>
            </a:pPr>
            <a:r>
              <a:rPr lang="tr-TR" sz="1400" dirty="0">
                <a:latin typeface="Georgia" panose="02040502050405020303" pitchFamily="18" charset="0"/>
                <a:ea typeface="Calibri" panose="020F0502020204030204" pitchFamily="34" charset="0"/>
                <a:cs typeface="Times New Roman" panose="02020603050405020304" pitchFamily="18" charset="0"/>
              </a:rPr>
              <a:t>	</a:t>
            </a:r>
            <a:r>
              <a:rPr lang="tr-TR" sz="2000" b="1" dirty="0">
                <a:latin typeface="Georgia" panose="02040502050405020303" pitchFamily="18" charset="0"/>
                <a:ea typeface="Calibri" panose="020F0502020204030204" pitchFamily="34" charset="0"/>
                <a:cs typeface="Times New Roman" panose="02020603050405020304" pitchFamily="18" charset="0"/>
              </a:rPr>
              <a:t>14) Ayıpsız misliyle değiştirilmesi esas alınan bir kararda satıcı için değişimin mümkün olmadığı bu nedenle tüketiciye bir üst model vermesi durumunda eski üründen kalan garanti süresi mi devam eder yoksa yeni garanti mi işler?</a:t>
            </a:r>
          </a:p>
          <a:p>
            <a:pPr marL="0" indent="0" algn="just">
              <a:lnSpc>
                <a:spcPct val="107000"/>
              </a:lnSpc>
              <a:spcAft>
                <a:spcPts val="800"/>
              </a:spcAft>
              <a:buNone/>
            </a:pPr>
            <a:r>
              <a:rPr lang="tr-TR" sz="2000" b="1" dirty="0">
                <a:latin typeface="Georgia" panose="02040502050405020303" pitchFamily="18" charset="0"/>
                <a:ea typeface="Calibri" panose="020F0502020204030204" pitchFamily="34" charset="0"/>
                <a:cs typeface="Times New Roman" panose="02020603050405020304" pitchFamily="18" charset="0"/>
              </a:rPr>
              <a:t>	</a:t>
            </a:r>
            <a:r>
              <a:rPr lang="tr-TR" sz="2000" dirty="0">
                <a:latin typeface="Georgia" panose="02040502050405020303" pitchFamily="18" charset="0"/>
                <a:ea typeface="Calibri" panose="020F0502020204030204" pitchFamily="34" charset="0"/>
                <a:cs typeface="Times New Roman" panose="02020603050405020304" pitchFamily="18" charset="0"/>
              </a:rPr>
              <a:t>Garanti Belgesi Yönetmeliği’nin “Değiştirilen malın garanti süresi” başlıklı 10. Maddesi gereği, garanti uygulaması sırasında değiştirilen malın garanti süresi, satın alınan malın kalan garanti süresi ile sınırlıdır.</a:t>
            </a:r>
          </a:p>
          <a:p>
            <a:pPr marL="0" indent="0" algn="just">
              <a:lnSpc>
                <a:spcPct val="107000"/>
              </a:lnSpc>
              <a:spcAft>
                <a:spcPts val="800"/>
              </a:spcAft>
              <a:buNone/>
            </a:pPr>
            <a:r>
              <a:rPr lang="tr-TR" sz="1200" dirty="0">
                <a:latin typeface="Georgia" panose="02040502050405020303" pitchFamily="18" charset="0"/>
                <a:ea typeface="Calibri" panose="020F0502020204030204" pitchFamily="34" charset="0"/>
                <a:cs typeface="Times New Roman" panose="02020603050405020304" pitchFamily="18" charset="0"/>
              </a:rPr>
              <a:t>	</a:t>
            </a:r>
          </a:p>
        </p:txBody>
      </p:sp>
      <p:sp>
        <p:nvSpPr>
          <p:cNvPr id="2" name="Dikdörtgen 1"/>
          <p:cNvSpPr/>
          <p:nvPr/>
        </p:nvSpPr>
        <p:spPr>
          <a:xfrm>
            <a:off x="830263" y="1844677"/>
            <a:ext cx="7993062" cy="1323439"/>
          </a:xfrm>
          <a:prstGeom prst="rect">
            <a:avLst/>
          </a:prstGeom>
        </p:spPr>
        <p:txBody>
          <a:bodyPr>
            <a:spAutoFit/>
          </a:bodyPr>
          <a:lstStyle/>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a:p>
            <a:pPr algn="just" eaLnBrk="0" fontAlgn="base" hangingPunct="0">
              <a:spcBef>
                <a:spcPct val="0"/>
              </a:spcBef>
              <a:spcAft>
                <a:spcPct val="0"/>
              </a:spcAft>
              <a:defRPr/>
            </a:pPr>
            <a:r>
              <a:rPr lang="tr-TR" sz="2000" dirty="0">
                <a:solidFill>
                  <a:srgbClr val="1F497D"/>
                </a:solidFill>
                <a:latin typeface="Cambria" pitchFamily="18" charset="0"/>
              </a:rPr>
              <a:t> </a:t>
            </a:r>
          </a:p>
          <a:p>
            <a:pPr algn="just" eaLnBrk="0" fontAlgn="base" hangingPunct="0">
              <a:spcBef>
                <a:spcPct val="0"/>
              </a:spcBef>
              <a:spcAft>
                <a:spcPct val="0"/>
              </a:spcAft>
              <a:defRPr/>
            </a:pPr>
            <a:r>
              <a:rPr lang="tr-TR" sz="2000" dirty="0">
                <a:solidFill>
                  <a:srgbClr val="1F497D"/>
                </a:solidFill>
                <a:latin typeface="Cambria" panose="02040503050406030204" pitchFamily="18" charset="0"/>
                <a:ea typeface="ＭＳ Ｐゴシック" pitchFamily="48" charset="-128"/>
              </a:rPr>
              <a:t> </a:t>
            </a:r>
          </a:p>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p:txBody>
      </p:sp>
    </p:spTree>
    <p:extLst>
      <p:ext uri="{BB962C8B-B14F-4D97-AF65-F5344CB8AC3E}">
        <p14:creationId xmlns:p14="http://schemas.microsoft.com/office/powerpoint/2010/main" val="30766619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9"/>
          <p:cNvSpPr txBox="1">
            <a:spLocks noChangeArrowheads="1"/>
          </p:cNvSpPr>
          <p:nvPr/>
        </p:nvSpPr>
        <p:spPr bwMode="auto">
          <a:xfrm>
            <a:off x="3794127"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endParaRPr lang="tr-TR" altLang="tr-TR" sz="2400"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Unvan 2"/>
          <p:cNvSpPr>
            <a:spLocks noGrp="1"/>
          </p:cNvSpPr>
          <p:nvPr>
            <p:ph type="title"/>
          </p:nvPr>
        </p:nvSpPr>
        <p:spPr/>
        <p:txBody>
          <a:bodyPr/>
          <a:lstStyle/>
          <a:p>
            <a:r>
              <a:rPr lang="tr-TR" dirty="0">
                <a:latin typeface="Georgia" panose="02040502050405020303" pitchFamily="18" charset="0"/>
              </a:rPr>
              <a:t>Garanti-SSH</a:t>
            </a:r>
          </a:p>
        </p:txBody>
      </p:sp>
      <p:sp>
        <p:nvSpPr>
          <p:cNvPr id="62467" name="12 Metin Yer Tutucusu"/>
          <p:cNvSpPr>
            <a:spLocks noGrp="1"/>
          </p:cNvSpPr>
          <p:nvPr>
            <p:ph idx="1"/>
          </p:nvPr>
        </p:nvSpPr>
        <p:spPr>
          <a:xfrm>
            <a:off x="595222" y="1600202"/>
            <a:ext cx="8548777" cy="4921369"/>
          </a:xfrm>
        </p:spPr>
        <p:txBody>
          <a:bodyPr/>
          <a:lstStyle/>
          <a:p>
            <a:pPr marL="0" indent="0">
              <a:buNone/>
            </a:pPr>
            <a:endParaRPr lang="tr-TR" altLang="tr-TR" sz="1400" dirty="0">
              <a:solidFill>
                <a:srgbClr val="0070C0"/>
              </a:solidFill>
              <a:latin typeface="Georgia" panose="02040502050405020303" pitchFamily="18" charset="0"/>
              <a:cs typeface="Arial" panose="020B0604020202020204" pitchFamily="34" charset="0"/>
            </a:endParaRPr>
          </a:p>
          <a:p>
            <a:pPr marL="0" indent="0" algn="just">
              <a:lnSpc>
                <a:spcPct val="107000"/>
              </a:lnSpc>
              <a:spcAft>
                <a:spcPts val="800"/>
              </a:spcAft>
              <a:buNone/>
            </a:pPr>
            <a:r>
              <a:rPr lang="tr-TR" sz="1400" dirty="0">
                <a:latin typeface="Georgia" panose="02040502050405020303" pitchFamily="18" charset="0"/>
                <a:ea typeface="Calibri" panose="020F0502020204030204" pitchFamily="34" charset="0"/>
                <a:cs typeface="Times New Roman" panose="02020603050405020304" pitchFamily="18" charset="0"/>
              </a:rPr>
              <a:t>	</a:t>
            </a:r>
            <a:r>
              <a:rPr lang="tr-TR" sz="2000" b="1" dirty="0">
                <a:latin typeface="Georgia" panose="02040502050405020303" pitchFamily="18" charset="0"/>
                <a:ea typeface="Calibri" panose="020F0502020204030204" pitchFamily="34" charset="0"/>
                <a:cs typeface="Times New Roman" panose="02020603050405020304" pitchFamily="18" charset="0"/>
              </a:rPr>
              <a:t>15)Garanti kapsamında bakım onarıma gönderilen cep telefonlarının teknik servis tarafından daha önce açılmış şeklinde rapor düzenlemesi durumunda kanun uygulamada tereddüt yaşanmakta olup nasıl davranılmalıdır?</a:t>
            </a:r>
          </a:p>
          <a:p>
            <a:pPr marL="0" indent="0" algn="just">
              <a:lnSpc>
                <a:spcPct val="107000"/>
              </a:lnSpc>
              <a:spcAft>
                <a:spcPts val="800"/>
              </a:spcAft>
              <a:buNone/>
            </a:pPr>
            <a:r>
              <a:rPr lang="tr-TR" sz="2000" b="1" dirty="0">
                <a:latin typeface="Georgia" panose="02040502050405020303" pitchFamily="18" charset="0"/>
                <a:ea typeface="Calibri" panose="020F0502020204030204" pitchFamily="34" charset="0"/>
                <a:cs typeface="Times New Roman" panose="02020603050405020304" pitchFamily="18" charset="0"/>
              </a:rPr>
              <a:t>	</a:t>
            </a:r>
            <a:r>
              <a:rPr lang="tr-TR" sz="2000" dirty="0">
                <a:latin typeface="Georgia" panose="02040502050405020303" pitchFamily="18" charset="0"/>
                <a:ea typeface="Calibri" panose="020F0502020204030204" pitchFamily="34" charset="0"/>
                <a:cs typeface="Times New Roman" panose="02020603050405020304" pitchFamily="18" charset="0"/>
              </a:rPr>
              <a:t>Garanti süresi içerisinde yetkili servislerde yapılan inceleme ve tamiratlar garantiyi bozmaz. Ancak yetkili olmayan servislerce tamiratının yapıldığı ispatlanırsa söz konusu mal garanti dışı kalacaktır. Dolayısıyla bu durumda «tanıtma ve kullanma kılavuzuna» aykırı hareket edildiğinin ispat edilmesi gerekmektedir. </a:t>
            </a:r>
          </a:p>
          <a:p>
            <a:pPr marL="0" indent="0" algn="just">
              <a:lnSpc>
                <a:spcPct val="107000"/>
              </a:lnSpc>
              <a:spcAft>
                <a:spcPts val="800"/>
              </a:spcAft>
              <a:buNone/>
            </a:pPr>
            <a:r>
              <a:rPr lang="tr-TR" sz="1600" dirty="0">
                <a:solidFill>
                  <a:srgbClr val="FF0000"/>
                </a:solidFill>
                <a:latin typeface="Georgia" panose="02040502050405020303" pitchFamily="18" charset="0"/>
                <a:ea typeface="Calibri" panose="020F0502020204030204" pitchFamily="34" charset="0"/>
                <a:cs typeface="Times New Roman" panose="02020603050405020304" pitchFamily="18" charset="0"/>
              </a:rPr>
              <a:t>	</a:t>
            </a:r>
            <a:endParaRPr lang="tr-TR" sz="1600" dirty="0">
              <a:latin typeface="Georgia" panose="02040502050405020303" pitchFamily="18" charset="0"/>
              <a:ea typeface="Calibri" panose="020F0502020204030204" pitchFamily="34" charset="0"/>
              <a:cs typeface="Times New Roman" panose="02020603050405020304" pitchFamily="18" charset="0"/>
            </a:endParaRPr>
          </a:p>
        </p:txBody>
      </p:sp>
      <p:sp>
        <p:nvSpPr>
          <p:cNvPr id="2" name="Dikdörtgen 1"/>
          <p:cNvSpPr/>
          <p:nvPr/>
        </p:nvSpPr>
        <p:spPr>
          <a:xfrm>
            <a:off x="830263" y="1844677"/>
            <a:ext cx="7993062" cy="1323439"/>
          </a:xfrm>
          <a:prstGeom prst="rect">
            <a:avLst/>
          </a:prstGeom>
        </p:spPr>
        <p:txBody>
          <a:bodyPr>
            <a:spAutoFit/>
          </a:bodyPr>
          <a:lstStyle/>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a:p>
            <a:pPr algn="just" eaLnBrk="0" fontAlgn="base" hangingPunct="0">
              <a:spcBef>
                <a:spcPct val="0"/>
              </a:spcBef>
              <a:spcAft>
                <a:spcPct val="0"/>
              </a:spcAft>
              <a:defRPr/>
            </a:pPr>
            <a:r>
              <a:rPr lang="tr-TR" sz="2000" dirty="0">
                <a:solidFill>
                  <a:srgbClr val="1F497D"/>
                </a:solidFill>
                <a:latin typeface="Cambria" pitchFamily="18" charset="0"/>
              </a:rPr>
              <a:t> </a:t>
            </a:r>
          </a:p>
          <a:p>
            <a:pPr algn="just" eaLnBrk="0" fontAlgn="base" hangingPunct="0">
              <a:spcBef>
                <a:spcPct val="0"/>
              </a:spcBef>
              <a:spcAft>
                <a:spcPct val="0"/>
              </a:spcAft>
              <a:defRPr/>
            </a:pPr>
            <a:r>
              <a:rPr lang="tr-TR" sz="2000" dirty="0">
                <a:solidFill>
                  <a:srgbClr val="1F497D"/>
                </a:solidFill>
                <a:latin typeface="Cambria" panose="02040503050406030204" pitchFamily="18" charset="0"/>
                <a:ea typeface="ＭＳ Ｐゴシック" pitchFamily="48" charset="-128"/>
              </a:rPr>
              <a:t> </a:t>
            </a:r>
          </a:p>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p:txBody>
      </p:sp>
    </p:spTree>
    <p:extLst>
      <p:ext uri="{BB962C8B-B14F-4D97-AF65-F5344CB8AC3E}">
        <p14:creationId xmlns:p14="http://schemas.microsoft.com/office/powerpoint/2010/main" val="4066240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16" name="AutoShape 211"/>
          <p:cNvSpPr>
            <a:spLocks noChangeArrowheads="1"/>
          </p:cNvSpPr>
          <p:nvPr/>
        </p:nvSpPr>
        <p:spPr bwMode="gray">
          <a:xfrm>
            <a:off x="1042459" y="1113095"/>
            <a:ext cx="7234146" cy="646857"/>
          </a:xfrm>
          <a:prstGeom prst="roundRect">
            <a:avLst>
              <a:gd name="adj" fmla="val 50000"/>
            </a:avLst>
          </a:prstGeom>
          <a:gradFill rotWithShape="1">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w="9525" cap="flat" cmpd="sng" algn="ctr">
            <a:solidFill>
              <a:srgbClr val="F5C040"/>
            </a:solidFill>
            <a:prstDash val="solid"/>
            <a:headEnd/>
            <a:tailEnd/>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eaLnBrk="1" hangingPunct="1">
              <a:defRPr/>
            </a:pPr>
            <a:endParaRPr lang="tr-TR" sz="2000" kern="0" dirty="0">
              <a:solidFill>
                <a:srgbClr val="073E87"/>
              </a:solidFill>
              <a:latin typeface="Candara" pitchFamily="34" charset="0"/>
            </a:endParaRPr>
          </a:p>
          <a:p>
            <a:pPr eaLnBrk="1" hangingPunct="1">
              <a:defRPr/>
            </a:pPr>
            <a:r>
              <a:rPr lang="tr-TR" kern="0" dirty="0">
                <a:solidFill>
                  <a:srgbClr val="073E87"/>
                </a:solidFill>
                <a:latin typeface="Georgia" panose="02040502050405020303" pitchFamily="18" charset="0"/>
              </a:rPr>
              <a:t>I- GİRİŞ ve GÖREV ALANI</a:t>
            </a:r>
          </a:p>
          <a:p>
            <a:pPr eaLnBrk="1" hangingPunct="1">
              <a:defRPr/>
            </a:pPr>
            <a:endParaRPr lang="tr-TR" kern="0" dirty="0">
              <a:solidFill>
                <a:srgbClr val="FFFFFF"/>
              </a:solidFill>
              <a:latin typeface="Candara" pitchFamily="34" charset="0"/>
            </a:endParaRPr>
          </a:p>
        </p:txBody>
      </p:sp>
      <p:sp>
        <p:nvSpPr>
          <p:cNvPr id="17" name="Text Box 32"/>
          <p:cNvSpPr txBox="1">
            <a:spLocks noChangeArrowheads="1"/>
          </p:cNvSpPr>
          <p:nvPr/>
        </p:nvSpPr>
        <p:spPr bwMode="auto">
          <a:xfrm>
            <a:off x="1660525" y="722313"/>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fontAlgn="base">
              <a:spcBef>
                <a:spcPct val="0"/>
              </a:spcBef>
              <a:spcAft>
                <a:spcPct val="0"/>
              </a:spcAft>
              <a:buClrTx/>
              <a:buSzTx/>
              <a:buFontTx/>
              <a:buNone/>
            </a:pPr>
            <a:endParaRPr lang="tr-TR" altLang="tr-TR" sz="1800">
              <a:solidFill>
                <a:prstClr val="black"/>
              </a:solidFill>
              <a:latin typeface="Arial" panose="020B0604020202020204" pitchFamily="34" charset="0"/>
            </a:endParaRPr>
          </a:p>
        </p:txBody>
      </p:sp>
      <p:sp>
        <p:nvSpPr>
          <p:cNvPr id="18" name="Text Box 262"/>
          <p:cNvSpPr txBox="1">
            <a:spLocks noChangeArrowheads="1"/>
          </p:cNvSpPr>
          <p:nvPr/>
        </p:nvSpPr>
        <p:spPr bwMode="gray">
          <a:xfrm>
            <a:off x="2952750" y="332656"/>
            <a:ext cx="3097212" cy="461665"/>
          </a:xfrm>
          <a:prstGeom prst="rect">
            <a:avLst/>
          </a:prstGeom>
          <a:gradFill rotWithShape="1">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w="9525" cap="flat" cmpd="sng" algn="ctr">
            <a:solidFill>
              <a:srgbClr val="31B6FD"/>
            </a:solidFill>
            <a:prstDash val="solid"/>
            <a:headEnd/>
            <a:tailEnd/>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p:spPr>
        <p:txBody>
          <a:bodyPr>
            <a:spAutoFit/>
          </a:bodyPr>
          <a:lstStyle/>
          <a:p>
            <a:pPr algn="ctr">
              <a:spcBef>
                <a:spcPct val="50000"/>
              </a:spcBef>
              <a:defRPr/>
            </a:pPr>
            <a:r>
              <a:rPr lang="tr-TR" sz="2400" b="1" kern="0" dirty="0">
                <a:solidFill>
                  <a:srgbClr val="073E87"/>
                </a:solidFill>
                <a:effectLst>
                  <a:outerShdw blurRad="38100" dist="38100" dir="2700000" algn="tl">
                    <a:srgbClr val="C0C0C0"/>
                  </a:outerShdw>
                </a:effectLst>
                <a:latin typeface="Georgia" panose="02040502050405020303" pitchFamily="18" charset="0"/>
              </a:rPr>
              <a:t>Sunum İçeriği </a:t>
            </a:r>
          </a:p>
        </p:txBody>
      </p:sp>
      <p:sp>
        <p:nvSpPr>
          <p:cNvPr id="21" name="Rectangle 305"/>
          <p:cNvSpPr>
            <a:spLocks noChangeArrowheads="1"/>
          </p:cNvSpPr>
          <p:nvPr/>
        </p:nvSpPr>
        <p:spPr bwMode="gray">
          <a:xfrm>
            <a:off x="1116013" y="3933825"/>
            <a:ext cx="72278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spcBef>
                <a:spcPct val="0"/>
              </a:spcBef>
              <a:buClrTx/>
              <a:buSzTx/>
              <a:buFontTx/>
              <a:buNone/>
              <a:defRPr/>
            </a:pPr>
            <a:r>
              <a:rPr lang="tr-TR" altLang="tr-TR" sz="2000" b="1" kern="0">
                <a:solidFill>
                  <a:srgbClr val="073E87"/>
                </a:solidFill>
              </a:rPr>
              <a:t>            </a:t>
            </a:r>
          </a:p>
          <a:p>
            <a:pPr>
              <a:spcBef>
                <a:spcPct val="0"/>
              </a:spcBef>
              <a:buClrTx/>
              <a:buSzTx/>
              <a:buFontTx/>
              <a:buNone/>
              <a:defRPr/>
            </a:pPr>
            <a:endParaRPr lang="tr-TR" altLang="tr-TR" sz="2000" b="1" kern="0">
              <a:solidFill>
                <a:srgbClr val="073E87"/>
              </a:solidFill>
              <a:latin typeface="Arial" panose="020B0604020202020204" pitchFamily="34" charset="0"/>
            </a:endParaRPr>
          </a:p>
        </p:txBody>
      </p:sp>
      <p:sp>
        <p:nvSpPr>
          <p:cNvPr id="22" name="Rectangle 307"/>
          <p:cNvSpPr>
            <a:spLocks noChangeArrowheads="1"/>
          </p:cNvSpPr>
          <p:nvPr/>
        </p:nvSpPr>
        <p:spPr bwMode="gray">
          <a:xfrm>
            <a:off x="1127125" y="4946650"/>
            <a:ext cx="7043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fontAlgn="base">
              <a:spcBef>
                <a:spcPct val="0"/>
              </a:spcBef>
              <a:spcAft>
                <a:spcPct val="0"/>
              </a:spcAft>
              <a:buClrTx/>
              <a:buSzTx/>
              <a:buFontTx/>
              <a:buNone/>
            </a:pPr>
            <a:r>
              <a:rPr lang="tr-TR" altLang="tr-TR" sz="2000" b="1">
                <a:solidFill>
                  <a:prstClr val="white"/>
                </a:solidFill>
                <a:latin typeface="Arial" panose="020B0604020202020204" pitchFamily="34" charset="0"/>
              </a:rPr>
              <a:t> </a:t>
            </a:r>
            <a:endParaRPr lang="tr-TR" altLang="tr-TR" sz="2000" b="1">
              <a:solidFill>
                <a:srgbClr val="073E87"/>
              </a:solidFill>
              <a:latin typeface="Arial" panose="020B0604020202020204" pitchFamily="34" charset="0"/>
            </a:endParaRPr>
          </a:p>
        </p:txBody>
      </p:sp>
      <p:sp>
        <p:nvSpPr>
          <p:cNvPr id="24" name="AutoShape 211"/>
          <p:cNvSpPr>
            <a:spLocks noChangeArrowheads="1"/>
          </p:cNvSpPr>
          <p:nvPr/>
        </p:nvSpPr>
        <p:spPr bwMode="gray">
          <a:xfrm>
            <a:off x="936717" y="1896889"/>
            <a:ext cx="7234146" cy="646857"/>
          </a:xfrm>
          <a:prstGeom prst="roundRect">
            <a:avLst>
              <a:gd name="adj" fmla="val 50000"/>
            </a:avLst>
          </a:prstGeom>
          <a:gradFill rotWithShape="1">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w="9525" cap="flat" cmpd="sng" algn="ctr">
            <a:solidFill>
              <a:srgbClr val="F5C040"/>
            </a:solidFill>
            <a:prstDash val="solid"/>
            <a:headEnd/>
            <a:tailEnd/>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eaLnBrk="1" hangingPunct="1">
              <a:defRPr/>
            </a:pPr>
            <a:endParaRPr lang="tr-TR" sz="2000" kern="0" dirty="0">
              <a:solidFill>
                <a:srgbClr val="073E87"/>
              </a:solidFill>
              <a:latin typeface="Candara" pitchFamily="34" charset="0"/>
            </a:endParaRPr>
          </a:p>
          <a:p>
            <a:pPr eaLnBrk="1" hangingPunct="1">
              <a:defRPr/>
            </a:pPr>
            <a:r>
              <a:rPr lang="tr-TR" kern="0" dirty="0">
                <a:solidFill>
                  <a:srgbClr val="073E87"/>
                </a:solidFill>
                <a:latin typeface="Georgia" panose="02040502050405020303" pitchFamily="18" charset="0"/>
              </a:rPr>
              <a:t>II- GARANTİ ve SATIŞ SONRASI HİZMETLERE </a:t>
            </a:r>
          </a:p>
          <a:p>
            <a:pPr eaLnBrk="1" hangingPunct="1">
              <a:defRPr/>
            </a:pPr>
            <a:r>
              <a:rPr lang="tr-TR" kern="0" dirty="0">
                <a:solidFill>
                  <a:srgbClr val="073E87"/>
                </a:solidFill>
                <a:latin typeface="Georgia" panose="02040502050405020303" pitchFamily="18" charset="0"/>
              </a:rPr>
              <a:t>İLİŞKİN SORU CEVAPLAR</a:t>
            </a:r>
          </a:p>
          <a:p>
            <a:pPr eaLnBrk="1" hangingPunct="1">
              <a:defRPr/>
            </a:pPr>
            <a:endParaRPr lang="tr-TR" kern="0" dirty="0">
              <a:solidFill>
                <a:srgbClr val="FFFFFF"/>
              </a:solidFill>
              <a:latin typeface="Candara" pitchFamily="34" charset="0"/>
            </a:endParaRPr>
          </a:p>
        </p:txBody>
      </p:sp>
    </p:spTree>
    <p:extLst>
      <p:ext uri="{BB962C8B-B14F-4D97-AF65-F5344CB8AC3E}">
        <p14:creationId xmlns:p14="http://schemas.microsoft.com/office/powerpoint/2010/main" val="1099243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9"/>
          <p:cNvSpPr txBox="1">
            <a:spLocks noChangeArrowheads="1"/>
          </p:cNvSpPr>
          <p:nvPr/>
        </p:nvSpPr>
        <p:spPr bwMode="auto">
          <a:xfrm>
            <a:off x="3794127"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endParaRPr lang="tr-TR" altLang="tr-TR" sz="2400"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Unvan 2"/>
          <p:cNvSpPr>
            <a:spLocks noGrp="1"/>
          </p:cNvSpPr>
          <p:nvPr>
            <p:ph type="title"/>
          </p:nvPr>
        </p:nvSpPr>
        <p:spPr/>
        <p:txBody>
          <a:bodyPr/>
          <a:lstStyle/>
          <a:p>
            <a:r>
              <a:rPr lang="tr-TR" dirty="0">
                <a:latin typeface="Georgia" panose="02040502050405020303" pitchFamily="18" charset="0"/>
              </a:rPr>
              <a:t>Garanti-SSH</a:t>
            </a:r>
          </a:p>
        </p:txBody>
      </p:sp>
      <p:sp>
        <p:nvSpPr>
          <p:cNvPr id="62467" name="12 Metin Yer Tutucusu"/>
          <p:cNvSpPr>
            <a:spLocks noGrp="1"/>
          </p:cNvSpPr>
          <p:nvPr>
            <p:ph idx="1"/>
          </p:nvPr>
        </p:nvSpPr>
        <p:spPr>
          <a:xfrm>
            <a:off x="569342" y="1600202"/>
            <a:ext cx="8574657" cy="4921369"/>
          </a:xfrm>
        </p:spPr>
        <p:txBody>
          <a:bodyPr/>
          <a:lstStyle/>
          <a:p>
            <a:pPr marL="0" indent="0">
              <a:buNone/>
            </a:pPr>
            <a:endParaRPr lang="tr-TR" altLang="tr-TR" sz="1400" dirty="0">
              <a:solidFill>
                <a:srgbClr val="0070C0"/>
              </a:solidFill>
              <a:latin typeface="Georgia" panose="02040502050405020303" pitchFamily="18" charset="0"/>
              <a:cs typeface="Arial" panose="020B0604020202020204" pitchFamily="34" charset="0"/>
            </a:endParaRPr>
          </a:p>
          <a:p>
            <a:pPr marL="0" indent="0" algn="just">
              <a:lnSpc>
                <a:spcPct val="107000"/>
              </a:lnSpc>
              <a:spcAft>
                <a:spcPts val="800"/>
              </a:spcAft>
              <a:buNone/>
            </a:pPr>
            <a:r>
              <a:rPr lang="tr-TR" sz="1200" dirty="0">
                <a:solidFill>
                  <a:srgbClr val="FF0000"/>
                </a:solidFill>
                <a:latin typeface="Georgia" panose="02040502050405020303" pitchFamily="18" charset="0"/>
                <a:ea typeface="Calibri" panose="020F0502020204030204" pitchFamily="34" charset="0"/>
                <a:cs typeface="Times New Roman" panose="02020603050405020304" pitchFamily="18" charset="0"/>
              </a:rPr>
              <a:t>	</a:t>
            </a:r>
            <a:r>
              <a:rPr lang="tr-TR" sz="2000" b="1" dirty="0">
                <a:latin typeface="Georgia" panose="02040502050405020303" pitchFamily="18" charset="0"/>
                <a:ea typeface="Calibri" panose="020F0502020204030204" pitchFamily="34" charset="0"/>
                <a:cs typeface="Times New Roman" panose="02020603050405020304" pitchFamily="18" charset="0"/>
              </a:rPr>
              <a:t>16)Garanti süresi içinde arızalanan telefonun yetkili servisçe tamiri sonrasında kısa süre içinde tüketicinin bilgisi dışında klonlanması durumunda servis mi satıcı firma mı sorumludur?</a:t>
            </a:r>
          </a:p>
          <a:p>
            <a:pPr marL="0" indent="0" algn="just">
              <a:lnSpc>
                <a:spcPct val="107000"/>
              </a:lnSpc>
              <a:spcAft>
                <a:spcPts val="800"/>
              </a:spcAft>
              <a:buNone/>
            </a:pPr>
            <a:r>
              <a:rPr lang="tr-TR" sz="2000" dirty="0">
                <a:latin typeface="Georgia" panose="02040502050405020303" pitchFamily="18" charset="0"/>
                <a:ea typeface="Calibri" panose="020F0502020204030204" pitchFamily="34" charset="0"/>
                <a:cs typeface="Times New Roman" panose="02020603050405020304" pitchFamily="18" charset="0"/>
              </a:rPr>
              <a:t>	Bu durumda klonlama işleminin kim tarafından yapıldığının tespit edilmesi önem arz etmektedir. Muhatabın tespit edilmesi durumunda tazminata hükmedilebileceği değerlendirilmektedir. Tazminata hükmedilmek için kusur, illiyet bağı, hukuka aykırılık ve zarar şartlarının var olup olmadığının incelenmesi gerekmektedir. </a:t>
            </a:r>
          </a:p>
          <a:p>
            <a:pPr marL="0" indent="0" algn="just">
              <a:lnSpc>
                <a:spcPct val="107000"/>
              </a:lnSpc>
              <a:spcAft>
                <a:spcPts val="800"/>
              </a:spcAft>
              <a:buNone/>
            </a:pPr>
            <a:endParaRPr lang="tr-TR" sz="1200" dirty="0">
              <a:latin typeface="Georgia" panose="02040502050405020303" pitchFamily="18" charset="0"/>
              <a:ea typeface="Calibri" panose="020F0502020204030204" pitchFamily="34" charset="0"/>
              <a:cs typeface="Times New Roman" panose="02020603050405020304" pitchFamily="18" charset="0"/>
            </a:endParaRPr>
          </a:p>
        </p:txBody>
      </p:sp>
      <p:sp>
        <p:nvSpPr>
          <p:cNvPr id="2" name="Dikdörtgen 1"/>
          <p:cNvSpPr/>
          <p:nvPr/>
        </p:nvSpPr>
        <p:spPr>
          <a:xfrm>
            <a:off x="830263" y="1844677"/>
            <a:ext cx="7993062" cy="1323439"/>
          </a:xfrm>
          <a:prstGeom prst="rect">
            <a:avLst/>
          </a:prstGeom>
        </p:spPr>
        <p:txBody>
          <a:bodyPr>
            <a:spAutoFit/>
          </a:bodyPr>
          <a:lstStyle/>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a:p>
            <a:pPr algn="just" eaLnBrk="0" fontAlgn="base" hangingPunct="0">
              <a:spcBef>
                <a:spcPct val="0"/>
              </a:spcBef>
              <a:spcAft>
                <a:spcPct val="0"/>
              </a:spcAft>
              <a:defRPr/>
            </a:pPr>
            <a:r>
              <a:rPr lang="tr-TR" sz="2000" dirty="0">
                <a:solidFill>
                  <a:srgbClr val="1F497D"/>
                </a:solidFill>
                <a:latin typeface="Cambria" pitchFamily="18" charset="0"/>
              </a:rPr>
              <a:t> </a:t>
            </a:r>
          </a:p>
          <a:p>
            <a:pPr algn="just" eaLnBrk="0" fontAlgn="base" hangingPunct="0">
              <a:spcBef>
                <a:spcPct val="0"/>
              </a:spcBef>
              <a:spcAft>
                <a:spcPct val="0"/>
              </a:spcAft>
              <a:defRPr/>
            </a:pPr>
            <a:r>
              <a:rPr lang="tr-TR" sz="2000" dirty="0">
                <a:solidFill>
                  <a:srgbClr val="1F497D"/>
                </a:solidFill>
                <a:latin typeface="Cambria" panose="02040503050406030204" pitchFamily="18" charset="0"/>
                <a:ea typeface="ＭＳ Ｐゴシック" pitchFamily="48" charset="-128"/>
              </a:rPr>
              <a:t> </a:t>
            </a:r>
          </a:p>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p:txBody>
      </p:sp>
    </p:spTree>
    <p:extLst>
      <p:ext uri="{BB962C8B-B14F-4D97-AF65-F5344CB8AC3E}">
        <p14:creationId xmlns:p14="http://schemas.microsoft.com/office/powerpoint/2010/main" val="463791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9"/>
          <p:cNvSpPr txBox="1">
            <a:spLocks noChangeArrowheads="1"/>
          </p:cNvSpPr>
          <p:nvPr/>
        </p:nvSpPr>
        <p:spPr bwMode="auto">
          <a:xfrm>
            <a:off x="3794127"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endParaRPr lang="tr-TR" altLang="tr-TR" sz="2400"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Unvan 2"/>
          <p:cNvSpPr>
            <a:spLocks noGrp="1"/>
          </p:cNvSpPr>
          <p:nvPr>
            <p:ph type="title"/>
          </p:nvPr>
        </p:nvSpPr>
        <p:spPr/>
        <p:txBody>
          <a:bodyPr/>
          <a:lstStyle/>
          <a:p>
            <a:r>
              <a:rPr lang="tr-TR" dirty="0">
                <a:latin typeface="Georgia" panose="02040502050405020303" pitchFamily="18" charset="0"/>
              </a:rPr>
              <a:t>Garanti-SSH</a:t>
            </a:r>
          </a:p>
        </p:txBody>
      </p:sp>
      <p:sp>
        <p:nvSpPr>
          <p:cNvPr id="62467" name="12 Metin Yer Tutucusu"/>
          <p:cNvSpPr>
            <a:spLocks noGrp="1"/>
          </p:cNvSpPr>
          <p:nvPr>
            <p:ph idx="1"/>
          </p:nvPr>
        </p:nvSpPr>
        <p:spPr>
          <a:xfrm>
            <a:off x="759124" y="1600202"/>
            <a:ext cx="8384875" cy="4921369"/>
          </a:xfrm>
        </p:spPr>
        <p:txBody>
          <a:bodyPr/>
          <a:lstStyle/>
          <a:p>
            <a:pPr marL="0" indent="0">
              <a:buNone/>
            </a:pPr>
            <a:endParaRPr lang="tr-TR" altLang="tr-TR" sz="1400" dirty="0">
              <a:solidFill>
                <a:srgbClr val="0070C0"/>
              </a:solidFill>
              <a:latin typeface="Georgia" panose="02040502050405020303" pitchFamily="18" charset="0"/>
              <a:cs typeface="Arial" panose="020B0604020202020204" pitchFamily="34" charset="0"/>
            </a:endParaRPr>
          </a:p>
          <a:p>
            <a:pPr marL="0" indent="0" algn="just">
              <a:lnSpc>
                <a:spcPct val="107000"/>
              </a:lnSpc>
              <a:spcAft>
                <a:spcPts val="800"/>
              </a:spcAft>
              <a:buNone/>
            </a:pPr>
            <a:r>
              <a:rPr lang="tr-TR" sz="1400" dirty="0">
                <a:latin typeface="Georgia" panose="02040502050405020303" pitchFamily="18" charset="0"/>
                <a:ea typeface="Calibri" panose="020F0502020204030204" pitchFamily="34" charset="0"/>
                <a:cs typeface="Times New Roman" panose="02020603050405020304" pitchFamily="18" charset="0"/>
              </a:rPr>
              <a:t>	</a:t>
            </a:r>
            <a:r>
              <a:rPr lang="tr-TR" sz="2000" b="1" dirty="0">
                <a:latin typeface="Georgia" panose="02040502050405020303" pitchFamily="18" charset="0"/>
                <a:ea typeface="Calibri" panose="020F0502020204030204" pitchFamily="34" charset="0"/>
                <a:cs typeface="Times New Roman" panose="02020603050405020304" pitchFamily="18" charset="0"/>
              </a:rPr>
              <a:t>17)	Cihaz fatura tutarı hariç ek olarak ödeme yapılıp kasko yaptırılan cihazlarda ayıp tespit edilirse tüketici fatura tutarına ek kasko ücretini talep edebilir mi? </a:t>
            </a:r>
          </a:p>
          <a:p>
            <a:pPr marL="0" indent="0" algn="just">
              <a:lnSpc>
                <a:spcPct val="107000"/>
              </a:lnSpc>
              <a:spcAft>
                <a:spcPts val="800"/>
              </a:spcAft>
              <a:buNone/>
            </a:pPr>
            <a:r>
              <a:rPr lang="tr-TR" sz="2000" b="1" dirty="0">
                <a:latin typeface="Georgia" panose="02040502050405020303" pitchFamily="18" charset="0"/>
                <a:ea typeface="Calibri" panose="020F0502020204030204" pitchFamily="34" charset="0"/>
                <a:cs typeface="Times New Roman" panose="02020603050405020304" pitchFamily="18" charset="0"/>
              </a:rPr>
              <a:t>	</a:t>
            </a:r>
            <a:r>
              <a:rPr lang="tr-TR" sz="2000" dirty="0">
                <a:latin typeface="Georgia" panose="02040502050405020303" pitchFamily="18" charset="0"/>
                <a:ea typeface="Calibri" panose="020F0502020204030204" pitchFamily="34" charset="0"/>
                <a:cs typeface="Times New Roman" panose="02020603050405020304" pitchFamily="18" charset="0"/>
              </a:rPr>
              <a:t>Ayıplı mal münhasıran mala özgü haklar doğurduğundan kasko bedeli ayıplı mal hükümlerine göre satıcıdan talep edilemez. Kasko tüketicinin kendi isteği ile yaptırdığı bir sigortadır ve riski önceden satın almayı amaçlar. Buna ek olarak kasko ile ilgili olarak sigorta şirketi primler bakımdan yara elde etmekte olup sigorta şirketine ayıplı mal kapsamında başvurulması mümkün olmamakla birlikte kalan sigorta primleri bakımından sigorta şirketine husumeti yönelterek hakem heyetine başvurulabileceği düşünülmektedir</a:t>
            </a:r>
            <a:r>
              <a:rPr lang="tr-TR" sz="2000" dirty="0">
                <a:solidFill>
                  <a:srgbClr val="FF0000"/>
                </a:solidFill>
                <a:latin typeface="Georgia" panose="02040502050405020303" pitchFamily="18"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r>
              <a:rPr lang="tr-TR" sz="1200" dirty="0">
                <a:latin typeface="Georgia" panose="02040502050405020303" pitchFamily="18" charset="0"/>
                <a:ea typeface="Calibri" panose="020F0502020204030204" pitchFamily="34" charset="0"/>
                <a:cs typeface="Times New Roman" panose="02020603050405020304" pitchFamily="18" charset="0"/>
              </a:rPr>
              <a:t>	</a:t>
            </a:r>
          </a:p>
        </p:txBody>
      </p:sp>
      <p:sp>
        <p:nvSpPr>
          <p:cNvPr id="2" name="Dikdörtgen 1"/>
          <p:cNvSpPr/>
          <p:nvPr/>
        </p:nvSpPr>
        <p:spPr>
          <a:xfrm>
            <a:off x="830263" y="1844677"/>
            <a:ext cx="7993062" cy="1323439"/>
          </a:xfrm>
          <a:prstGeom prst="rect">
            <a:avLst/>
          </a:prstGeom>
        </p:spPr>
        <p:txBody>
          <a:bodyPr>
            <a:spAutoFit/>
          </a:bodyPr>
          <a:lstStyle/>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a:p>
            <a:pPr algn="just" eaLnBrk="0" fontAlgn="base" hangingPunct="0">
              <a:spcBef>
                <a:spcPct val="0"/>
              </a:spcBef>
              <a:spcAft>
                <a:spcPct val="0"/>
              </a:spcAft>
              <a:defRPr/>
            </a:pPr>
            <a:r>
              <a:rPr lang="tr-TR" sz="2000" dirty="0">
                <a:solidFill>
                  <a:srgbClr val="1F497D"/>
                </a:solidFill>
                <a:latin typeface="Cambria" pitchFamily="18" charset="0"/>
              </a:rPr>
              <a:t> </a:t>
            </a:r>
          </a:p>
          <a:p>
            <a:pPr algn="just" eaLnBrk="0" fontAlgn="base" hangingPunct="0">
              <a:spcBef>
                <a:spcPct val="0"/>
              </a:spcBef>
              <a:spcAft>
                <a:spcPct val="0"/>
              </a:spcAft>
              <a:defRPr/>
            </a:pPr>
            <a:r>
              <a:rPr lang="tr-TR" sz="2000" dirty="0">
                <a:solidFill>
                  <a:srgbClr val="1F497D"/>
                </a:solidFill>
                <a:latin typeface="Cambria" panose="02040503050406030204" pitchFamily="18" charset="0"/>
                <a:ea typeface="ＭＳ Ｐゴシック" pitchFamily="48" charset="-128"/>
              </a:rPr>
              <a:t> </a:t>
            </a:r>
          </a:p>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p:txBody>
      </p:sp>
    </p:spTree>
    <p:extLst>
      <p:ext uri="{BB962C8B-B14F-4D97-AF65-F5344CB8AC3E}">
        <p14:creationId xmlns:p14="http://schemas.microsoft.com/office/powerpoint/2010/main" val="211725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9"/>
          <p:cNvSpPr txBox="1">
            <a:spLocks noChangeArrowheads="1"/>
          </p:cNvSpPr>
          <p:nvPr/>
        </p:nvSpPr>
        <p:spPr bwMode="auto">
          <a:xfrm>
            <a:off x="3794127"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endParaRPr lang="tr-TR" altLang="tr-TR" sz="2400"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Unvan 2"/>
          <p:cNvSpPr>
            <a:spLocks noGrp="1"/>
          </p:cNvSpPr>
          <p:nvPr>
            <p:ph type="title"/>
          </p:nvPr>
        </p:nvSpPr>
        <p:spPr/>
        <p:txBody>
          <a:bodyPr/>
          <a:lstStyle/>
          <a:p>
            <a:r>
              <a:rPr lang="tr-TR" dirty="0">
                <a:latin typeface="Georgia" panose="02040502050405020303" pitchFamily="18" charset="0"/>
              </a:rPr>
              <a:t>Garanti-SSH</a:t>
            </a:r>
          </a:p>
        </p:txBody>
      </p:sp>
      <p:sp>
        <p:nvSpPr>
          <p:cNvPr id="62467" name="12 Metin Yer Tutucusu"/>
          <p:cNvSpPr>
            <a:spLocks noGrp="1"/>
          </p:cNvSpPr>
          <p:nvPr>
            <p:ph idx="1"/>
          </p:nvPr>
        </p:nvSpPr>
        <p:spPr>
          <a:xfrm>
            <a:off x="457200" y="1600202"/>
            <a:ext cx="8686800" cy="5335436"/>
          </a:xfrm>
        </p:spPr>
        <p:txBody>
          <a:bodyPr/>
          <a:lstStyle/>
          <a:p>
            <a:pPr marL="0" indent="0">
              <a:buNone/>
            </a:pPr>
            <a:endParaRPr lang="tr-TR" altLang="tr-TR" sz="1400" dirty="0">
              <a:solidFill>
                <a:srgbClr val="0070C0"/>
              </a:solidFill>
              <a:latin typeface="Georgia" panose="02040502050405020303" pitchFamily="18" charset="0"/>
              <a:cs typeface="Arial" panose="020B0604020202020204" pitchFamily="34" charset="0"/>
            </a:endParaRPr>
          </a:p>
          <a:p>
            <a:pPr marL="0" indent="0" algn="just">
              <a:lnSpc>
                <a:spcPct val="107000"/>
              </a:lnSpc>
              <a:spcAft>
                <a:spcPts val="800"/>
              </a:spcAft>
              <a:buNone/>
            </a:pPr>
            <a:r>
              <a:rPr lang="tr-TR" sz="1400" dirty="0">
                <a:latin typeface="Georgia" panose="02040502050405020303" pitchFamily="18" charset="0"/>
                <a:ea typeface="Calibri" panose="020F0502020204030204" pitchFamily="34" charset="0"/>
                <a:cs typeface="Times New Roman" panose="02020603050405020304" pitchFamily="18" charset="0"/>
              </a:rPr>
              <a:t>	</a:t>
            </a:r>
            <a:r>
              <a:rPr lang="tr-TR" sz="2000" b="1" dirty="0">
                <a:latin typeface="Georgia" panose="02040502050405020303" pitchFamily="18" charset="0"/>
                <a:ea typeface="Calibri" panose="020F0502020204030204" pitchFamily="34" charset="0"/>
                <a:cs typeface="Times New Roman" panose="02020603050405020304" pitchFamily="18" charset="0"/>
              </a:rPr>
              <a:t>18)	Garanti süresi uzatmada garantinin tüm arızaları kapsamadığı bazı arızalara kapsadığı mekanik sorunların olması durumunda ek garanti süresi verildiği durumda tüketicinin garanti süresini uzatırken şartları bilmeden garanti süresini uzatması sonradan oluşacak arızalar durumunda tüketicinin talebi veya firma hakkında verilecek kararlarda tereddüt yaşanmakta olup nasıl davranılmalıdır?</a:t>
            </a:r>
          </a:p>
          <a:p>
            <a:pPr marL="0" indent="0" algn="just">
              <a:lnSpc>
                <a:spcPct val="107000"/>
              </a:lnSpc>
              <a:spcAft>
                <a:spcPts val="800"/>
              </a:spcAft>
              <a:buNone/>
            </a:pPr>
            <a:r>
              <a:rPr lang="tr-TR" sz="2000" dirty="0">
                <a:latin typeface="Georgia" panose="02040502050405020303" pitchFamily="18" charset="0"/>
                <a:ea typeface="Calibri" panose="020F0502020204030204" pitchFamily="34" charset="0"/>
                <a:cs typeface="Times New Roman" panose="02020603050405020304" pitchFamily="18" charset="0"/>
              </a:rPr>
              <a:t>	İhtiyari garanti, tüketicinin yasal hakları saklı kalmak kaydıyla mal veya hizmetle ilgili; değişim, onarım, bakım, bedel iadesi ve benzeri hususlarda satıcı, sağlayıcı, üretici veya ithalatçı tarafından verilen ilave taahhüdü ifade eder. Taahhütte bulunan, taahhüdünün yanı sıra ilgili reklam ve ilanlarında yer alan ifadelerle de bağlıdır. Dolayısıyla ihtiyari garantinin şartları taraflar arasında yapılacak sözleşmede belirlendiğinden söz konusu sözleşme ve varsa reklamlarındaki taahhütler çerçevesinde karar verilmelidir. </a:t>
            </a:r>
          </a:p>
          <a:p>
            <a:pPr marL="0" indent="0" algn="just">
              <a:lnSpc>
                <a:spcPct val="107000"/>
              </a:lnSpc>
              <a:spcAft>
                <a:spcPts val="800"/>
              </a:spcAft>
              <a:buNone/>
            </a:pPr>
            <a:endParaRPr lang="tr-TR" sz="1200" dirty="0">
              <a:latin typeface="Georgia" panose="02040502050405020303" pitchFamily="18" charset="0"/>
              <a:ea typeface="Calibri" panose="020F0502020204030204" pitchFamily="34" charset="0"/>
              <a:cs typeface="Times New Roman" panose="02020603050405020304" pitchFamily="18" charset="0"/>
            </a:endParaRPr>
          </a:p>
        </p:txBody>
      </p:sp>
      <p:sp>
        <p:nvSpPr>
          <p:cNvPr id="2" name="Dikdörtgen 1"/>
          <p:cNvSpPr/>
          <p:nvPr/>
        </p:nvSpPr>
        <p:spPr>
          <a:xfrm>
            <a:off x="830263" y="1844677"/>
            <a:ext cx="7993062" cy="1323439"/>
          </a:xfrm>
          <a:prstGeom prst="rect">
            <a:avLst/>
          </a:prstGeom>
        </p:spPr>
        <p:txBody>
          <a:bodyPr>
            <a:spAutoFit/>
          </a:bodyPr>
          <a:lstStyle/>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a:p>
            <a:pPr algn="just" eaLnBrk="0" fontAlgn="base" hangingPunct="0">
              <a:spcBef>
                <a:spcPct val="0"/>
              </a:spcBef>
              <a:spcAft>
                <a:spcPct val="0"/>
              </a:spcAft>
              <a:defRPr/>
            </a:pPr>
            <a:r>
              <a:rPr lang="tr-TR" sz="2000" dirty="0">
                <a:solidFill>
                  <a:srgbClr val="1F497D"/>
                </a:solidFill>
                <a:latin typeface="Cambria" pitchFamily="18" charset="0"/>
              </a:rPr>
              <a:t> </a:t>
            </a:r>
          </a:p>
          <a:p>
            <a:pPr algn="just" eaLnBrk="0" fontAlgn="base" hangingPunct="0">
              <a:spcBef>
                <a:spcPct val="0"/>
              </a:spcBef>
              <a:spcAft>
                <a:spcPct val="0"/>
              </a:spcAft>
              <a:defRPr/>
            </a:pPr>
            <a:r>
              <a:rPr lang="tr-TR" sz="2000" dirty="0">
                <a:solidFill>
                  <a:srgbClr val="1F497D"/>
                </a:solidFill>
                <a:latin typeface="Cambria" panose="02040503050406030204" pitchFamily="18" charset="0"/>
                <a:ea typeface="ＭＳ Ｐゴシック" pitchFamily="48" charset="-128"/>
              </a:rPr>
              <a:t> </a:t>
            </a:r>
          </a:p>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p:txBody>
      </p:sp>
    </p:spTree>
    <p:extLst>
      <p:ext uri="{BB962C8B-B14F-4D97-AF65-F5344CB8AC3E}">
        <p14:creationId xmlns:p14="http://schemas.microsoft.com/office/powerpoint/2010/main" val="3172269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9"/>
          <p:cNvSpPr txBox="1">
            <a:spLocks noChangeArrowheads="1"/>
          </p:cNvSpPr>
          <p:nvPr/>
        </p:nvSpPr>
        <p:spPr bwMode="auto">
          <a:xfrm>
            <a:off x="3794127"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endParaRPr lang="tr-TR" altLang="tr-TR" sz="2400"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Unvan 2"/>
          <p:cNvSpPr>
            <a:spLocks noGrp="1"/>
          </p:cNvSpPr>
          <p:nvPr>
            <p:ph type="title"/>
          </p:nvPr>
        </p:nvSpPr>
        <p:spPr/>
        <p:txBody>
          <a:bodyPr/>
          <a:lstStyle/>
          <a:p>
            <a:r>
              <a:rPr lang="tr-TR" dirty="0">
                <a:latin typeface="Georgia" panose="02040502050405020303" pitchFamily="18" charset="0"/>
              </a:rPr>
              <a:t>Garanti-SSH</a:t>
            </a:r>
          </a:p>
        </p:txBody>
      </p:sp>
      <p:sp>
        <p:nvSpPr>
          <p:cNvPr id="62467" name="12 Metin Yer Tutucusu"/>
          <p:cNvSpPr>
            <a:spLocks noGrp="1"/>
          </p:cNvSpPr>
          <p:nvPr>
            <p:ph idx="1"/>
          </p:nvPr>
        </p:nvSpPr>
        <p:spPr>
          <a:xfrm>
            <a:off x="612475" y="1600202"/>
            <a:ext cx="8531526" cy="4921369"/>
          </a:xfrm>
        </p:spPr>
        <p:txBody>
          <a:bodyPr/>
          <a:lstStyle/>
          <a:p>
            <a:pPr marL="0" indent="0">
              <a:buNone/>
            </a:pPr>
            <a:endParaRPr lang="tr-TR" altLang="tr-TR" sz="1400" dirty="0">
              <a:solidFill>
                <a:srgbClr val="0070C0"/>
              </a:solidFill>
              <a:latin typeface="Georgia" panose="02040502050405020303" pitchFamily="18" charset="0"/>
              <a:cs typeface="Arial" panose="020B0604020202020204" pitchFamily="34" charset="0"/>
            </a:endParaRPr>
          </a:p>
          <a:p>
            <a:pPr marL="0" indent="0" algn="just">
              <a:lnSpc>
                <a:spcPct val="107000"/>
              </a:lnSpc>
              <a:spcAft>
                <a:spcPts val="800"/>
              </a:spcAft>
              <a:buNone/>
            </a:pPr>
            <a:r>
              <a:rPr lang="tr-TR" sz="1400" dirty="0">
                <a:latin typeface="Georgia" panose="02040502050405020303" pitchFamily="18" charset="0"/>
                <a:ea typeface="Calibri" panose="020F0502020204030204" pitchFamily="34" charset="0"/>
                <a:cs typeface="Times New Roman" panose="02020603050405020304" pitchFamily="18" charset="0"/>
              </a:rPr>
              <a:t>	</a:t>
            </a:r>
            <a:r>
              <a:rPr lang="tr-TR" sz="2000" b="1" dirty="0">
                <a:latin typeface="Georgia" panose="02040502050405020303" pitchFamily="18" charset="0"/>
                <a:ea typeface="Calibri" panose="020F0502020204030204" pitchFamily="34" charset="0"/>
                <a:cs typeface="Times New Roman" panose="02020603050405020304" pitchFamily="18" charset="0"/>
              </a:rPr>
              <a:t>19) Garanti süresi içerisinde tüketici yetkili servise ürün veriyor ve onarımı için yetkili servis tüketiciden parça ve işçilik bedeli adı altında fatura çıkartarak bedel talebinde bulunuyor ise tüketici sonrasında bu bedelin iadesi için yetkili servisi mi yoksa satın alım işleminin gerçekleştirildiği firmayı mı şikayet etmelidir?</a:t>
            </a:r>
          </a:p>
          <a:p>
            <a:pPr marL="0" indent="0" algn="just">
              <a:lnSpc>
                <a:spcPct val="107000"/>
              </a:lnSpc>
              <a:spcAft>
                <a:spcPts val="800"/>
              </a:spcAft>
              <a:buNone/>
            </a:pPr>
            <a:r>
              <a:rPr lang="tr-TR" sz="2000" b="1" dirty="0">
                <a:latin typeface="Georgia" panose="02040502050405020303" pitchFamily="18" charset="0"/>
                <a:ea typeface="Calibri" panose="020F0502020204030204" pitchFamily="34" charset="0"/>
                <a:cs typeface="Times New Roman" panose="02020603050405020304" pitchFamily="18" charset="0"/>
              </a:rPr>
              <a:t>	</a:t>
            </a:r>
            <a:r>
              <a:rPr lang="tr-TR" sz="2000" dirty="0">
                <a:latin typeface="Georgia" panose="02040502050405020303" pitchFamily="18" charset="0"/>
                <a:ea typeface="Calibri" panose="020F0502020204030204" pitchFamily="34" charset="0"/>
                <a:cs typeface="Times New Roman" panose="02020603050405020304" pitchFamily="18" charset="0"/>
              </a:rPr>
              <a:t>Tüketicinin, Kanunun 11 inci maddesinde yer alan seçimlik haklarından ücretsiz onarım hakkını seçmesi durumunda satıcı; işçilik masrafı, değiştirilen parça bedeli ya da başka herhangi bir ad altında hiçbir ücret talep etmeksizin malın onarımını yapmak veya yaptırmakla yükümlüdür. Tüketici, ücretsiz onarım hakkını üretici veya ithalatçıya karşı da kullanabilir. Satıcı, üretici ve ithalatçı, tüketicinin bu hakkını kullanmasından </a:t>
            </a:r>
            <a:r>
              <a:rPr lang="tr-TR" sz="2000" dirty="0" err="1">
                <a:latin typeface="Georgia" panose="02040502050405020303" pitchFamily="18" charset="0"/>
                <a:ea typeface="Calibri" panose="020F0502020204030204" pitchFamily="34" charset="0"/>
                <a:cs typeface="Times New Roman" panose="02020603050405020304" pitchFamily="18" charset="0"/>
              </a:rPr>
              <a:t>müteselsilen</a:t>
            </a:r>
            <a:r>
              <a:rPr lang="tr-TR" sz="2000" dirty="0">
                <a:latin typeface="Georgia" panose="02040502050405020303" pitchFamily="18" charset="0"/>
                <a:ea typeface="Calibri" panose="020F0502020204030204" pitchFamily="34" charset="0"/>
                <a:cs typeface="Times New Roman" panose="02020603050405020304" pitchFamily="18" charset="0"/>
              </a:rPr>
              <a:t> sorumludur.</a:t>
            </a:r>
          </a:p>
        </p:txBody>
      </p:sp>
      <p:sp>
        <p:nvSpPr>
          <p:cNvPr id="2" name="Dikdörtgen 1"/>
          <p:cNvSpPr/>
          <p:nvPr/>
        </p:nvSpPr>
        <p:spPr>
          <a:xfrm>
            <a:off x="830263" y="1844677"/>
            <a:ext cx="7993062" cy="1323439"/>
          </a:xfrm>
          <a:prstGeom prst="rect">
            <a:avLst/>
          </a:prstGeom>
        </p:spPr>
        <p:txBody>
          <a:bodyPr>
            <a:spAutoFit/>
          </a:bodyPr>
          <a:lstStyle/>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a:p>
            <a:pPr algn="just" eaLnBrk="0" fontAlgn="base" hangingPunct="0">
              <a:spcBef>
                <a:spcPct val="0"/>
              </a:spcBef>
              <a:spcAft>
                <a:spcPct val="0"/>
              </a:spcAft>
              <a:defRPr/>
            </a:pPr>
            <a:r>
              <a:rPr lang="tr-TR" sz="2000" dirty="0">
                <a:solidFill>
                  <a:srgbClr val="1F497D"/>
                </a:solidFill>
                <a:latin typeface="Cambria" pitchFamily="18" charset="0"/>
              </a:rPr>
              <a:t> </a:t>
            </a:r>
          </a:p>
          <a:p>
            <a:pPr algn="just" eaLnBrk="0" fontAlgn="base" hangingPunct="0">
              <a:spcBef>
                <a:spcPct val="0"/>
              </a:spcBef>
              <a:spcAft>
                <a:spcPct val="0"/>
              </a:spcAft>
              <a:defRPr/>
            </a:pPr>
            <a:r>
              <a:rPr lang="tr-TR" sz="2000" dirty="0">
                <a:solidFill>
                  <a:srgbClr val="1F497D"/>
                </a:solidFill>
                <a:latin typeface="Cambria" panose="02040503050406030204" pitchFamily="18" charset="0"/>
                <a:ea typeface="ＭＳ Ｐゴシック" pitchFamily="48" charset="-128"/>
              </a:rPr>
              <a:t> </a:t>
            </a:r>
          </a:p>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p:txBody>
      </p:sp>
    </p:spTree>
    <p:extLst>
      <p:ext uri="{BB962C8B-B14F-4D97-AF65-F5344CB8AC3E}">
        <p14:creationId xmlns:p14="http://schemas.microsoft.com/office/powerpoint/2010/main" val="3238473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Georgia" panose="02040502050405020303" pitchFamily="18" charset="0"/>
              </a:rPr>
              <a:t>Garanti-SSH</a:t>
            </a:r>
          </a:p>
        </p:txBody>
      </p:sp>
      <p:sp>
        <p:nvSpPr>
          <p:cNvPr id="3" name="İçerik Yer Tutucusu 2"/>
          <p:cNvSpPr>
            <a:spLocks noGrp="1"/>
          </p:cNvSpPr>
          <p:nvPr>
            <p:ph idx="1"/>
          </p:nvPr>
        </p:nvSpPr>
        <p:spPr/>
        <p:txBody>
          <a:bodyPr/>
          <a:lstStyle/>
          <a:p>
            <a:pPr marL="0" indent="0">
              <a:buNone/>
            </a:pPr>
            <a:r>
              <a:rPr lang="tr-TR" sz="1200" b="1" dirty="0">
                <a:latin typeface="Georgia" panose="02040502050405020303" pitchFamily="18" charset="0"/>
              </a:rPr>
              <a:t>	</a:t>
            </a:r>
            <a:endParaRPr lang="tr-TR" sz="1200" dirty="0">
              <a:latin typeface="Georgia" panose="02040502050405020303" pitchFamily="18" charset="0"/>
            </a:endParaRPr>
          </a:p>
          <a:p>
            <a:pPr marL="0" indent="0" algn="just">
              <a:buNone/>
            </a:pPr>
            <a:r>
              <a:rPr lang="tr-TR" sz="1600" b="1" dirty="0">
                <a:latin typeface="Georgia" panose="02040502050405020303" pitchFamily="18" charset="0"/>
              </a:rPr>
              <a:t>	</a:t>
            </a:r>
            <a:r>
              <a:rPr lang="tr-TR" sz="2000" b="1" dirty="0">
                <a:latin typeface="Georgia" panose="02040502050405020303" pitchFamily="18" charset="0"/>
              </a:rPr>
              <a:t>20) Tüketicilerin satın almış oldukları ürünlerin standart garanti süresine ilave olarak ücret karşılığı yaptırılan ek garantinin belgenin kaşelenmesi gerekli midir?</a:t>
            </a:r>
          </a:p>
          <a:p>
            <a:pPr marL="0" indent="0" algn="just">
              <a:buNone/>
            </a:pPr>
            <a:r>
              <a:rPr lang="tr-TR" sz="2000" dirty="0">
                <a:latin typeface="Georgia" panose="02040502050405020303" pitchFamily="18" charset="0"/>
              </a:rPr>
              <a:t>	 İhtiyari garantinin tarafları kimse hak ve borçlar o taraflar arasında doğmaktadır. Bu nedenle ihtiyari garanti sözleşmesi incelenerek taraf tespiti yapılmalıdır. İhtiyari garantiyi veren tarafın Kanunun 57 inci maddesinin dördüncü fıkrası gereği yazılı veya kalıcı veri saklayıcısı ile verme zorunluluğu bulunduğundan, firma bilgilerinin yer alması gerektiği düşünülmektedir.  </a:t>
            </a:r>
          </a:p>
          <a:p>
            <a:endParaRPr lang="tr-TR" sz="1200" dirty="0">
              <a:latin typeface="Georgia" panose="02040502050405020303" pitchFamily="18" charset="0"/>
            </a:endParaRPr>
          </a:p>
          <a:p>
            <a:pPr marL="0" indent="0">
              <a:buNone/>
            </a:pPr>
            <a:r>
              <a:rPr lang="tr-TR" sz="1200" b="1" dirty="0">
                <a:latin typeface="Georgia" panose="02040502050405020303" pitchFamily="18" charset="0"/>
              </a:rPr>
              <a:t>	</a:t>
            </a:r>
            <a:endParaRPr lang="tr-TR" dirty="0"/>
          </a:p>
        </p:txBody>
      </p:sp>
    </p:spTree>
    <p:extLst>
      <p:ext uri="{BB962C8B-B14F-4D97-AF65-F5344CB8AC3E}">
        <p14:creationId xmlns:p14="http://schemas.microsoft.com/office/powerpoint/2010/main" val="2876193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Georgia" panose="02040502050405020303" pitchFamily="18" charset="0"/>
              </a:rPr>
              <a:t>Garanti-SSH</a:t>
            </a:r>
          </a:p>
        </p:txBody>
      </p:sp>
      <p:sp>
        <p:nvSpPr>
          <p:cNvPr id="3" name="İçerik Yer Tutucusu 2"/>
          <p:cNvSpPr>
            <a:spLocks noGrp="1"/>
          </p:cNvSpPr>
          <p:nvPr>
            <p:ph idx="1"/>
          </p:nvPr>
        </p:nvSpPr>
        <p:spPr>
          <a:xfrm>
            <a:off x="457200" y="1600202"/>
            <a:ext cx="8229600" cy="5059390"/>
          </a:xfrm>
        </p:spPr>
        <p:txBody>
          <a:bodyPr/>
          <a:lstStyle/>
          <a:p>
            <a:pPr marL="0" indent="0">
              <a:buNone/>
            </a:pPr>
            <a:r>
              <a:rPr lang="tr-TR" sz="1200" b="1" dirty="0">
                <a:latin typeface="Georgia" panose="02040502050405020303" pitchFamily="18" charset="0"/>
              </a:rPr>
              <a:t>	</a:t>
            </a:r>
            <a:endParaRPr lang="tr-TR" sz="1200" dirty="0">
              <a:latin typeface="Georgia" panose="02040502050405020303" pitchFamily="18" charset="0"/>
            </a:endParaRPr>
          </a:p>
          <a:p>
            <a:pPr marL="0" indent="0" algn="just">
              <a:buNone/>
            </a:pPr>
            <a:r>
              <a:rPr lang="tr-TR" sz="1200" b="1" dirty="0">
                <a:latin typeface="Georgia" panose="02040502050405020303" pitchFamily="18" charset="0"/>
              </a:rPr>
              <a:t>	</a:t>
            </a:r>
            <a:r>
              <a:rPr lang="tr-TR" sz="1600" b="1" dirty="0">
                <a:latin typeface="Georgia" panose="02040502050405020303" pitchFamily="18" charset="0"/>
              </a:rPr>
              <a:t>21) Garanti süresi bitmemiş ikinci el ürünlerde garanti hükümleri uygulanabilir mi?</a:t>
            </a:r>
          </a:p>
          <a:p>
            <a:pPr marL="0" indent="0" algn="just">
              <a:buNone/>
            </a:pPr>
            <a:r>
              <a:rPr lang="tr-TR" sz="1600" b="1" dirty="0">
                <a:latin typeface="Georgia" panose="02040502050405020303" pitchFamily="18" charset="0"/>
              </a:rPr>
              <a:t>	Tüketicinin başvuruyu ikinci el ürün olarak yapıp 1 yıllık garanti süresinden faydalanması için ikinci el olarak satın aldığı firmanın faturası mı gerekir yoksa sıfır faturası mı geçerli? İkinci el ürünlerde fatura kesilmiyor genelde basit bir kartvizite veya kimlik fotokopisine imza atılarak satış yapılıyor. Bunlar geçerli mi? İkinci el ürünlerde kaç yıllık ürünler kast edilmektedir</a:t>
            </a:r>
            <a:r>
              <a:rPr lang="tr-TR" sz="1600" dirty="0">
                <a:latin typeface="Georgia" panose="02040502050405020303" pitchFamily="18" charset="0"/>
              </a:rPr>
              <a:t> 	</a:t>
            </a:r>
          </a:p>
          <a:p>
            <a:pPr marL="0" indent="0" algn="just">
              <a:buNone/>
            </a:pPr>
            <a:r>
              <a:rPr lang="tr-TR" sz="1600" dirty="0">
                <a:latin typeface="Georgia" panose="02040502050405020303" pitchFamily="18" charset="0"/>
              </a:rPr>
              <a:t>	İkinci el ürünlerde yeni bir garanti garanti süresi yoktur. Sadece ayıplı mal gereği 1 yıllık zamanaşımı süresi vardır. Bu süre de teslim ile başlamaktadır. Diğer taraftan malın ilk garantisi devam etmekte ise kalan garanti süresi ile sınırlı olmak üzere malı teslim alan yeni tüketici garantiden doğan haklarını üretici/ithalatçıya/satıcıya karşı kullanabilir.  Bu nedenle bu ürün için ikinci el olduğunu kanıtlayan bilgi ve belgelerin olması halinde ilgili süreden yararlanabileceği düşünülmektedir. Bununla birlikte ikinci el ürünlerde ürünün yaşı konusunda bir düzenleme olmadığı için 20 yıllık bir üründe ikinci ele konu olduğu teslim tarihinden itibaren 1 yıllık zamanaşımı kapsamına dahil edilebileceği düşünülmektedir. </a:t>
            </a:r>
          </a:p>
          <a:p>
            <a:endParaRPr lang="tr-TR" sz="1600" dirty="0"/>
          </a:p>
        </p:txBody>
      </p:sp>
    </p:spTree>
    <p:extLst>
      <p:ext uri="{BB962C8B-B14F-4D97-AF65-F5344CB8AC3E}">
        <p14:creationId xmlns:p14="http://schemas.microsoft.com/office/powerpoint/2010/main" val="3277089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Georgia" panose="02040502050405020303" pitchFamily="18" charset="0"/>
              </a:rPr>
              <a:t>Garanti-SSH</a:t>
            </a:r>
          </a:p>
        </p:txBody>
      </p:sp>
      <p:sp>
        <p:nvSpPr>
          <p:cNvPr id="3" name="İçerik Yer Tutucusu 2"/>
          <p:cNvSpPr>
            <a:spLocks noGrp="1"/>
          </p:cNvSpPr>
          <p:nvPr>
            <p:ph idx="1"/>
          </p:nvPr>
        </p:nvSpPr>
        <p:spPr>
          <a:xfrm>
            <a:off x="586596" y="1417638"/>
            <a:ext cx="8557404" cy="5440362"/>
          </a:xfrm>
        </p:spPr>
        <p:txBody>
          <a:bodyPr/>
          <a:lstStyle/>
          <a:p>
            <a:pPr marL="0" indent="0" algn="just">
              <a:buNone/>
            </a:pPr>
            <a:r>
              <a:rPr lang="tr-TR" sz="1200" b="1" dirty="0">
                <a:latin typeface="Georgia" panose="02040502050405020303" pitchFamily="18" charset="0"/>
              </a:rPr>
              <a:t>	</a:t>
            </a:r>
            <a:r>
              <a:rPr lang="tr-TR" sz="2000" b="1" dirty="0">
                <a:latin typeface="Georgia" panose="02040502050405020303" pitchFamily="18" charset="0"/>
              </a:rPr>
              <a:t>22) Cep telefonları ile ilgili birçok firma ürünlerinin su geçirmez olduğu konusunda reklam yapmaktadır. Reklamlarda cep telefonu suya düştüğü halde çalışmaya devam etmektedir. Bu yanıltıcı reklamlara aldanan tüketiciler cep telefonları ile havuza girdiklerinde telefonları bozulursa sıvı teması olduğu gerekçesiyle ürün garanti kapsamı dışında kalır mı?</a:t>
            </a:r>
          </a:p>
          <a:p>
            <a:pPr marL="0" indent="0" algn="just">
              <a:buNone/>
            </a:pPr>
            <a:r>
              <a:rPr lang="tr-TR" sz="2000" dirty="0">
                <a:latin typeface="Georgia" panose="02040502050405020303" pitchFamily="18" charset="0"/>
              </a:rPr>
              <a:t>	Taahhüt edilen özelliğin bulunmaması ayıplı mal teşkil etmektedir. Dolayısı ile bu durumlarda tüketicinin seçimlik hakları saklıdır ve kullanıcı hatası olarak yorumlanamaz. Diğer taraftan reklamlardaki ifadeler tüketiciyi aldatıcı ve yanıltıcı nitelikte ise reklam kurulunun yaptırım yetkisi her zaman saklıdır.</a:t>
            </a:r>
          </a:p>
          <a:p>
            <a:endParaRPr lang="tr-TR" sz="1200" dirty="0">
              <a:latin typeface="Georgia" panose="02040502050405020303" pitchFamily="18" charset="0"/>
            </a:endParaRPr>
          </a:p>
          <a:p>
            <a:pPr marL="0" indent="0">
              <a:buNone/>
            </a:pPr>
            <a:r>
              <a:rPr lang="tr-TR" sz="1200" b="1" dirty="0">
                <a:latin typeface="Georgia" panose="02040502050405020303" pitchFamily="18" charset="0"/>
              </a:rPr>
              <a:t>	</a:t>
            </a:r>
            <a:endParaRPr lang="tr-TR" dirty="0"/>
          </a:p>
        </p:txBody>
      </p:sp>
    </p:spTree>
    <p:extLst>
      <p:ext uri="{BB962C8B-B14F-4D97-AF65-F5344CB8AC3E}">
        <p14:creationId xmlns:p14="http://schemas.microsoft.com/office/powerpoint/2010/main" val="24756811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Georgia" panose="02040502050405020303" pitchFamily="18" charset="0"/>
              </a:rPr>
              <a:t>Garanti-SSH</a:t>
            </a:r>
          </a:p>
        </p:txBody>
      </p:sp>
      <p:sp>
        <p:nvSpPr>
          <p:cNvPr id="3" name="İçerik Yer Tutucusu 2"/>
          <p:cNvSpPr>
            <a:spLocks noGrp="1"/>
          </p:cNvSpPr>
          <p:nvPr>
            <p:ph idx="1"/>
          </p:nvPr>
        </p:nvSpPr>
        <p:spPr>
          <a:xfrm>
            <a:off x="560716" y="1417638"/>
            <a:ext cx="8583283" cy="5440362"/>
          </a:xfrm>
        </p:spPr>
        <p:txBody>
          <a:bodyPr/>
          <a:lstStyle/>
          <a:p>
            <a:pPr marL="0" indent="0" algn="just">
              <a:buNone/>
            </a:pPr>
            <a:r>
              <a:rPr lang="tr-TR" sz="1200" b="1" dirty="0">
                <a:latin typeface="Georgia" panose="02040502050405020303" pitchFamily="18" charset="0"/>
              </a:rPr>
              <a:t>	</a:t>
            </a:r>
            <a:r>
              <a:rPr lang="tr-TR" sz="2000" b="1" dirty="0">
                <a:latin typeface="Georgia" panose="02040502050405020303" pitchFamily="18" charset="0"/>
              </a:rPr>
              <a:t>23) Satış Sonrası Hizmetler Yönetmeliğine göre kullanım ömrü süresince onarım, montaj vs. hizmeti sunulması gereken bir ürün için firmanın parça bulunmadığını belirtmesi tüketici için seçimlik hakları doğurur mu?</a:t>
            </a:r>
          </a:p>
          <a:p>
            <a:pPr marL="0" indent="0" algn="just">
              <a:spcAft>
                <a:spcPts val="0"/>
              </a:spcAft>
              <a:buNone/>
            </a:pPr>
            <a:r>
              <a:rPr lang="tr-TR" sz="2000" dirty="0">
                <a:latin typeface="Georgia" panose="02040502050405020303" pitchFamily="18" charset="0"/>
              </a:rPr>
              <a:t>	Tüketicinin seçimlik hakları 2 yıllık zamanaşımına tabi olduğundan ve  kullanım ömrü süreleri ekli listede daha uzun belirlendiğinden, 2 yıllık zamanaşımı geçtikten sonra seçimlik hakların doğmayacağı düşünülmektedir.</a:t>
            </a:r>
          </a:p>
          <a:p>
            <a:pPr marL="0" indent="0" algn="just">
              <a:spcAft>
                <a:spcPts val="0"/>
              </a:spcAft>
              <a:buNone/>
            </a:pPr>
            <a:r>
              <a:rPr lang="tr-TR" sz="1600" b="1" dirty="0">
                <a:latin typeface="Georgia" panose="02040502050405020303" pitchFamily="18" charset="0"/>
              </a:rPr>
              <a:t>	</a:t>
            </a:r>
            <a:endParaRPr lang="tr-TR" sz="1600" dirty="0"/>
          </a:p>
        </p:txBody>
      </p:sp>
    </p:spTree>
    <p:extLst>
      <p:ext uri="{BB962C8B-B14F-4D97-AF65-F5344CB8AC3E}">
        <p14:creationId xmlns:p14="http://schemas.microsoft.com/office/powerpoint/2010/main" val="19531596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Georgia" panose="02040502050405020303" pitchFamily="18" charset="0"/>
              </a:rPr>
              <a:t>Garanti-SSH</a:t>
            </a:r>
          </a:p>
        </p:txBody>
      </p:sp>
      <p:sp>
        <p:nvSpPr>
          <p:cNvPr id="3" name="İçerik Yer Tutucusu 2"/>
          <p:cNvSpPr>
            <a:spLocks noGrp="1"/>
          </p:cNvSpPr>
          <p:nvPr>
            <p:ph idx="1"/>
          </p:nvPr>
        </p:nvSpPr>
        <p:spPr>
          <a:xfrm>
            <a:off x="457200" y="1417638"/>
            <a:ext cx="8686800" cy="5440362"/>
          </a:xfrm>
        </p:spPr>
        <p:txBody>
          <a:bodyPr/>
          <a:lstStyle/>
          <a:p>
            <a:pPr marL="0" indent="0">
              <a:buNone/>
            </a:pPr>
            <a:r>
              <a:rPr lang="tr-TR" sz="1200" b="1" dirty="0">
                <a:latin typeface="Georgia" panose="02040502050405020303" pitchFamily="18" charset="0"/>
              </a:rPr>
              <a:t>	</a:t>
            </a:r>
            <a:r>
              <a:rPr lang="tr-TR" sz="2000" b="1" dirty="0">
                <a:latin typeface="Georgia" panose="02040502050405020303" pitchFamily="18" charset="0"/>
              </a:rPr>
              <a:t>24)	Bazı telefon markaları tarafından ücretsiz ya da ücretli tamir hizmeti sunulmayıp, tüketicilerden ek bir bedel alınarak cihazın yalnızca değişiminin yapılması mevzuata uygun mudur?</a:t>
            </a:r>
          </a:p>
          <a:p>
            <a:pPr marL="0" indent="0" algn="just">
              <a:spcAft>
                <a:spcPts val="0"/>
              </a:spcAft>
              <a:buNone/>
            </a:pPr>
            <a:r>
              <a:rPr lang="tr-TR" sz="2000" b="1" dirty="0">
                <a:latin typeface="Georgia" panose="02040502050405020303" pitchFamily="18" charset="0"/>
              </a:rPr>
              <a:t>	</a:t>
            </a:r>
            <a:r>
              <a:rPr lang="tr-TR" sz="2000" dirty="0">
                <a:latin typeface="Georgia" panose="02040502050405020303" pitchFamily="18" charset="0"/>
              </a:rPr>
              <a:t>Kanunun 11. maddesinde tüketicinin seçimlik hakları 4 adet olmak üzere sayılmış tüketicinin seçtiği hakka göre talebin yerine getirilmesi gerekmekte olup ayıpsız misli ile değişim hakkının kullanılması durumunda ücret alınmasının mevzuata aykırı olduğu değerlendirilmektedir.</a:t>
            </a:r>
            <a:endParaRPr lang="tr-TR" sz="2000" b="1" dirty="0">
              <a:latin typeface="Georgia" panose="02040502050405020303" pitchFamily="18" charset="0"/>
            </a:endParaRPr>
          </a:p>
          <a:p>
            <a:pPr marL="0" indent="0">
              <a:buNone/>
            </a:pPr>
            <a:endParaRPr lang="tr-TR" dirty="0"/>
          </a:p>
        </p:txBody>
      </p:sp>
    </p:spTree>
    <p:extLst>
      <p:ext uri="{BB962C8B-B14F-4D97-AF65-F5344CB8AC3E}">
        <p14:creationId xmlns:p14="http://schemas.microsoft.com/office/powerpoint/2010/main" val="33138875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Georgia" panose="02040502050405020303" pitchFamily="18" charset="0"/>
              </a:rPr>
              <a:t>Garanti-SSH</a:t>
            </a:r>
          </a:p>
        </p:txBody>
      </p:sp>
      <p:sp>
        <p:nvSpPr>
          <p:cNvPr id="3" name="İçerik Yer Tutucusu 2"/>
          <p:cNvSpPr>
            <a:spLocks noGrp="1"/>
          </p:cNvSpPr>
          <p:nvPr>
            <p:ph idx="1"/>
          </p:nvPr>
        </p:nvSpPr>
        <p:spPr/>
        <p:txBody>
          <a:bodyPr/>
          <a:lstStyle/>
          <a:p>
            <a:pPr marL="0" indent="0" algn="just">
              <a:buNone/>
            </a:pPr>
            <a:r>
              <a:rPr lang="tr-TR" sz="1400" b="1" dirty="0">
                <a:latin typeface="Georgia" panose="02040502050405020303" pitchFamily="18" charset="0"/>
              </a:rPr>
              <a:t>	</a:t>
            </a:r>
            <a:r>
              <a:rPr lang="tr-TR" sz="2000" b="1" dirty="0">
                <a:latin typeface="Georgia" panose="02040502050405020303" pitchFamily="18" charset="0"/>
              </a:rPr>
              <a:t>25) Garantisi biten malların kullanım ömrü süresince imalatçı veya ithalatçısının yedek parçayı kaç gün içerisinde temin etmesi gerekir? Süresi içerisinde temin edilmemesi durumunda 6502 sayılı Kanun’un 11. maddesi uygulanır mı?</a:t>
            </a:r>
          </a:p>
          <a:p>
            <a:pPr marL="0" indent="0" algn="just">
              <a:buNone/>
            </a:pPr>
            <a:r>
              <a:rPr lang="tr-TR" sz="2000" dirty="0">
                <a:latin typeface="Georgia" panose="02040502050405020303" pitchFamily="18" charset="0"/>
              </a:rPr>
              <a:t>	Satış Sonrası Hizmetler Yönetmeliğinin 10 uncu maddesinin dördüncü fıkrasında kullanım ömrü süresince malın yetkili servis istasyonundaki tamir süresinin Yönetmelikçe belirlenen azami tamir süresinin geçemeyeceği belirtilmiştir. Bu nedenle yedek parça temininin azami tamir süresi içinde sağlaması gerektiği düşünülmektedir. 2 yıllık süre biteceği için ağır kusur veya hile durumu olmadığı takdirde 11. maddenin uygulanamayacağı düşünülmektedir</a:t>
            </a:r>
            <a:r>
              <a:rPr lang="tr-TR" sz="1600" dirty="0">
                <a:latin typeface="Georgia" panose="02040502050405020303" pitchFamily="18" charset="0"/>
              </a:rPr>
              <a:t>.</a:t>
            </a:r>
          </a:p>
          <a:p>
            <a:pPr marL="0" indent="0" algn="just">
              <a:lnSpc>
                <a:spcPct val="150000"/>
              </a:lnSpc>
              <a:spcAft>
                <a:spcPts val="0"/>
              </a:spcAft>
              <a:buNone/>
            </a:pPr>
            <a:r>
              <a:rPr lang="tr-TR" sz="1400" b="1" dirty="0">
                <a:latin typeface="Georgia" panose="02040502050405020303" pitchFamily="18" charset="0"/>
              </a:rPr>
              <a:t>	</a:t>
            </a:r>
            <a:endParaRPr lang="tr-TR" sz="1400" dirty="0">
              <a:latin typeface="Georgia" panose="02040502050405020303" pitchFamily="18" charset="0"/>
            </a:endParaRPr>
          </a:p>
        </p:txBody>
      </p:sp>
    </p:spTree>
    <p:extLst>
      <p:ext uri="{BB962C8B-B14F-4D97-AF65-F5344CB8AC3E}">
        <p14:creationId xmlns:p14="http://schemas.microsoft.com/office/powerpoint/2010/main" val="2447437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2756" y="1598066"/>
            <a:ext cx="7787208" cy="4525963"/>
          </a:xfrm>
        </p:spPr>
        <p:txBody>
          <a:bodyPr/>
          <a:lstStyle/>
          <a:p>
            <a:pPr marL="0" indent="0" algn="ctr">
              <a:buNone/>
            </a:pPr>
            <a:r>
              <a:rPr lang="tr-TR" sz="1800" b="1" dirty="0">
                <a:solidFill>
                  <a:srgbClr val="0070C0"/>
                </a:solidFill>
                <a:latin typeface="Cambria" panose="02040503050406030204" pitchFamily="18" charset="0"/>
                <a:cs typeface="Arial" panose="020B0604020202020204" pitchFamily="34" charset="0"/>
              </a:rPr>
              <a:t>                </a:t>
            </a:r>
            <a:endParaRPr lang="tr-TR" sz="1800" dirty="0"/>
          </a:p>
          <a:p>
            <a:pPr marL="0" indent="0">
              <a:buNone/>
            </a:pPr>
            <a:r>
              <a:rPr lang="tr-TR" dirty="0"/>
              <a:t>		</a:t>
            </a:r>
            <a:endParaRPr lang="tr-TR" sz="1600" dirty="0">
              <a:solidFill>
                <a:schemeClr val="tx2"/>
              </a:solidFill>
              <a:latin typeface="Cambria" panose="02040503050406030204" pitchFamily="18" charset="0"/>
              <a:ea typeface="ＭＳ Ｐゴシック" pitchFamily="48" charset="-128"/>
              <a:cs typeface="Arial" panose="020B0604020202020204" pitchFamily="34" charset="0"/>
            </a:endParaRPr>
          </a:p>
        </p:txBody>
      </p:sp>
      <p:sp>
        <p:nvSpPr>
          <p:cNvPr id="7" name="Unvan 6"/>
          <p:cNvSpPr>
            <a:spLocks noGrp="1"/>
          </p:cNvSpPr>
          <p:nvPr>
            <p:ph type="title"/>
          </p:nvPr>
        </p:nvSpPr>
        <p:spPr>
          <a:xfrm>
            <a:off x="611560" y="1139664"/>
            <a:ext cx="8229600" cy="633152"/>
          </a:xfrm>
          <a:scene3d>
            <a:camera prst="orthographicFront"/>
            <a:lightRig rig="threePt" dir="t"/>
          </a:scene3d>
          <a:sp3d>
            <a:bevelT/>
          </a:sp3d>
        </p:spPr>
        <p:txBody>
          <a:bodyPr/>
          <a:lstStyle/>
          <a:p>
            <a:r>
              <a:rPr lang="tr-TR" sz="2800" b="1" dirty="0">
                <a:solidFill>
                  <a:srgbClr val="0070C0"/>
                </a:solidFill>
                <a:latin typeface="Cambria" panose="02040503050406030204" pitchFamily="18" charset="0"/>
                <a:cs typeface="Arial" panose="020B0604020202020204" pitchFamily="34" charset="0"/>
              </a:rPr>
              <a:t>I- GİRİŞ</a:t>
            </a:r>
            <a:br>
              <a:rPr lang="tr-TR" sz="2800" b="1" dirty="0">
                <a:solidFill>
                  <a:srgbClr val="0070C0"/>
                </a:solidFill>
                <a:latin typeface="Cambria" panose="02040503050406030204" pitchFamily="18" charset="0"/>
                <a:cs typeface="Arial" panose="020B0604020202020204" pitchFamily="34" charset="0"/>
              </a:rPr>
            </a:br>
            <a:r>
              <a:rPr lang="tr-TR" sz="2800" b="1" dirty="0">
                <a:solidFill>
                  <a:srgbClr val="0070C0"/>
                </a:solidFill>
                <a:latin typeface="Cambria" panose="02040503050406030204" pitchFamily="18" charset="0"/>
                <a:cs typeface="Arial" panose="020B0604020202020204" pitchFamily="34" charset="0"/>
              </a:rPr>
              <a:t> </a:t>
            </a:r>
            <a:endParaRPr lang="tr-TR" sz="2000" dirty="0"/>
          </a:p>
        </p:txBody>
      </p:sp>
      <p:sp>
        <p:nvSpPr>
          <p:cNvPr id="9" name="İçerik Yer Tutucusu 2"/>
          <p:cNvSpPr txBox="1">
            <a:spLocks/>
          </p:cNvSpPr>
          <p:nvPr/>
        </p:nvSpPr>
        <p:spPr>
          <a:xfrm>
            <a:off x="1194487" y="1263650"/>
            <a:ext cx="7501152" cy="5318781"/>
          </a:xfrm>
          <a:prstGeom prst="rect">
            <a:avLst/>
          </a:prstGeom>
          <a:effectLst>
            <a:softEdge rad="0"/>
          </a:effectLst>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panose="05000000000000000000" pitchFamily="2" charset="2"/>
              <a:buChar char="Ø"/>
            </a:pPr>
            <a:endParaRPr lang="tr-TR" sz="1600" dirty="0">
              <a:solidFill>
                <a:srgbClr val="1F497D"/>
              </a:solidFill>
              <a:latin typeface="Georgia" panose="02040502050405020303" pitchFamily="18" charset="0"/>
              <a:ea typeface="ＭＳ Ｐゴシック" pitchFamily="48" charset="-128"/>
              <a:cs typeface="Arial" panose="020B0604020202020204" pitchFamily="34" charset="0"/>
            </a:endParaRPr>
          </a:p>
          <a:p>
            <a:pPr>
              <a:buFont typeface="Wingdings" panose="05000000000000000000" pitchFamily="2" charset="2"/>
              <a:buChar char="Ø"/>
            </a:pPr>
            <a:endParaRPr lang="tr-TR" sz="1600" dirty="0">
              <a:solidFill>
                <a:srgbClr val="1F497D"/>
              </a:solidFill>
              <a:latin typeface="Georgia" panose="02040502050405020303" pitchFamily="18" charset="0"/>
              <a:ea typeface="ＭＳ Ｐゴシック" pitchFamily="48" charset="-128"/>
              <a:cs typeface="Arial" panose="020B0604020202020204" pitchFamily="34" charset="0"/>
            </a:endParaRPr>
          </a:p>
          <a:p>
            <a:pPr>
              <a:buFont typeface="Wingdings" panose="05000000000000000000" pitchFamily="2" charset="2"/>
              <a:buChar char="Ø"/>
            </a:pPr>
            <a:r>
              <a:rPr lang="tr-TR" sz="1600" dirty="0">
                <a:solidFill>
                  <a:srgbClr val="1F497D"/>
                </a:solidFill>
                <a:latin typeface="Georgia" panose="02040502050405020303" pitchFamily="18" charset="0"/>
                <a:ea typeface="ＭＳ Ｐゴシック" pitchFamily="48" charset="-128"/>
                <a:cs typeface="Arial" panose="020B0604020202020204" pitchFamily="34" charset="0"/>
              </a:rPr>
              <a:t>Belgelendirme Dairesinde 6502 sayılı Tüketicinin Korunması Hakkında Kanunun 55, 56, 57 ve 58 inci maddeleri ve ilgili yönetmelikler kapsamında</a:t>
            </a:r>
          </a:p>
          <a:p>
            <a:pPr marL="0" indent="0">
              <a:buFont typeface="Arial" panose="020B0604020202020204" pitchFamily="34" charset="0"/>
              <a:buNone/>
            </a:pPr>
            <a:r>
              <a:rPr lang="tr-TR" sz="1600" dirty="0">
                <a:solidFill>
                  <a:srgbClr val="1F497D"/>
                </a:solidFill>
                <a:latin typeface="Georgia" panose="02040502050405020303" pitchFamily="18" charset="0"/>
                <a:ea typeface="ＭＳ Ｐゴシック" pitchFamily="48" charset="-128"/>
                <a:cs typeface="Arial" panose="020B0604020202020204" pitchFamily="34" charset="0"/>
              </a:rPr>
              <a:t>			</a:t>
            </a:r>
          </a:p>
          <a:p>
            <a:pPr marL="0" indent="0">
              <a:buFont typeface="Arial" panose="020B0604020202020204" pitchFamily="34" charset="0"/>
              <a:buNone/>
            </a:pPr>
            <a:endParaRPr lang="tr-TR" sz="1600" dirty="0">
              <a:solidFill>
                <a:srgbClr val="1F497D"/>
              </a:solidFill>
              <a:latin typeface="Georgia" panose="02040502050405020303" pitchFamily="18" charset="0"/>
              <a:ea typeface="ＭＳ Ｐゴシック" pitchFamily="48" charset="-128"/>
              <a:cs typeface="Arial" panose="020B0604020202020204" pitchFamily="34" charset="0"/>
            </a:endParaRPr>
          </a:p>
          <a:p>
            <a:pPr marL="0" indent="0">
              <a:buFont typeface="Arial" panose="020B0604020202020204" pitchFamily="34" charset="0"/>
              <a:buNone/>
            </a:pPr>
            <a:endParaRPr lang="tr-TR" sz="1600" dirty="0">
              <a:solidFill>
                <a:srgbClr val="1F497D"/>
              </a:solidFill>
              <a:latin typeface="Georgia" panose="02040502050405020303" pitchFamily="18" charset="0"/>
              <a:ea typeface="ＭＳ Ｐゴシック" pitchFamily="48" charset="-128"/>
              <a:cs typeface="Arial" panose="020B0604020202020204" pitchFamily="34" charset="0"/>
            </a:endParaRPr>
          </a:p>
          <a:p>
            <a:pPr marL="0" indent="0">
              <a:buFont typeface="Arial" panose="020B0604020202020204" pitchFamily="34" charset="0"/>
              <a:buNone/>
            </a:pPr>
            <a:endParaRPr lang="tr-TR" sz="1600" dirty="0">
              <a:solidFill>
                <a:srgbClr val="1F497D"/>
              </a:solidFill>
              <a:latin typeface="Georgia" panose="02040502050405020303" pitchFamily="18" charset="0"/>
              <a:ea typeface="ＭＳ Ｐゴシック" pitchFamily="48" charset="-128"/>
              <a:cs typeface="Arial" panose="020B0604020202020204" pitchFamily="34" charset="0"/>
            </a:endParaRPr>
          </a:p>
          <a:p>
            <a:pPr marL="0" indent="0">
              <a:buFont typeface="Arial" panose="020B0604020202020204" pitchFamily="34" charset="0"/>
              <a:buNone/>
            </a:pPr>
            <a:endParaRPr lang="tr-TR" sz="1600" dirty="0">
              <a:solidFill>
                <a:srgbClr val="1F497D"/>
              </a:solidFill>
              <a:latin typeface="Georgia" panose="02040502050405020303" pitchFamily="18" charset="0"/>
              <a:ea typeface="ＭＳ Ｐゴシック" pitchFamily="48" charset="-128"/>
              <a:cs typeface="Arial" panose="020B0604020202020204" pitchFamily="34" charset="0"/>
            </a:endParaRPr>
          </a:p>
          <a:p>
            <a:pPr marL="0" indent="0">
              <a:buFont typeface="Arial" panose="020B0604020202020204" pitchFamily="34" charset="0"/>
              <a:buNone/>
            </a:pPr>
            <a:endParaRPr lang="tr-TR" sz="1600" dirty="0">
              <a:solidFill>
                <a:srgbClr val="1F497D"/>
              </a:solidFill>
              <a:latin typeface="Georgia" panose="02040502050405020303" pitchFamily="18" charset="0"/>
              <a:ea typeface="ＭＳ Ｐゴシック" pitchFamily="48" charset="-128"/>
              <a:cs typeface="Arial" panose="020B0604020202020204" pitchFamily="34" charset="0"/>
            </a:endParaRPr>
          </a:p>
          <a:p>
            <a:pPr marL="0" indent="0" algn="ctr">
              <a:buFont typeface="Arial" panose="020B0604020202020204" pitchFamily="34" charset="0"/>
              <a:buNone/>
            </a:pPr>
            <a:r>
              <a:rPr lang="tr-TR" sz="1600" dirty="0">
                <a:solidFill>
                  <a:srgbClr val="1F497D"/>
                </a:solidFill>
                <a:latin typeface="Georgia" panose="02040502050405020303" pitchFamily="18" charset="0"/>
                <a:ea typeface="ＭＳ Ｐゴシック" pitchFamily="48" charset="-128"/>
                <a:cs typeface="Arial" panose="020B0604020202020204" pitchFamily="34" charset="0"/>
              </a:rPr>
              <a:t>	Alanlarında hizmetler yürütülmektedir</a:t>
            </a:r>
          </a:p>
          <a:p>
            <a:pPr marL="0" indent="0" algn="ctr">
              <a:buFont typeface="Arial" panose="020B0604020202020204" pitchFamily="34" charset="0"/>
              <a:buNone/>
            </a:pPr>
            <a:endParaRPr lang="tr-TR" sz="1600" dirty="0">
              <a:solidFill>
                <a:srgbClr val="1F497D"/>
              </a:solidFill>
              <a:latin typeface="Georgia" panose="02040502050405020303" pitchFamily="18" charset="0"/>
              <a:ea typeface="ＭＳ Ｐゴシック" pitchFamily="48" charset="-128"/>
              <a:cs typeface="Arial" panose="020B0604020202020204" pitchFamily="34" charset="0"/>
            </a:endParaRPr>
          </a:p>
          <a:p>
            <a:pPr>
              <a:buFont typeface="Wingdings" panose="05000000000000000000" pitchFamily="2" charset="2"/>
              <a:buChar char="Ø"/>
            </a:pPr>
            <a:r>
              <a:rPr lang="tr-TR" sz="1600" dirty="0">
                <a:solidFill>
                  <a:srgbClr val="1F497D"/>
                </a:solidFill>
                <a:latin typeface="Georgia" panose="02040502050405020303" pitchFamily="18" charset="0"/>
                <a:ea typeface="ＭＳ Ｐゴシック" pitchFamily="48" charset="-128"/>
                <a:cs typeface="Arial" panose="020B0604020202020204" pitchFamily="34" charset="0"/>
              </a:rPr>
              <a:t>Ürünler için verilmesi zorunlu 2 yıllık garanti, satış sonrası servislerin kurulumu ve tamir bakım süreçleri ya da ürünlere ilişkin düzenlenen kullanma kılavuzları tüketicinin korunmasında etkin bir rol oynamaktadır.</a:t>
            </a:r>
          </a:p>
          <a:p>
            <a:pPr>
              <a:buFont typeface="Wingdings" panose="05000000000000000000" pitchFamily="2" charset="2"/>
              <a:buChar char="Ø"/>
            </a:pPr>
            <a:endParaRPr lang="tr-TR" sz="1600" dirty="0">
              <a:solidFill>
                <a:srgbClr val="1F497D"/>
              </a:solidFill>
              <a:latin typeface="Cambria" panose="02040503050406030204" pitchFamily="18" charset="0"/>
              <a:ea typeface="ＭＳ Ｐゴシック" pitchFamily="48" charset="-128"/>
              <a:cs typeface="Arial" panose="020B0604020202020204" pitchFamily="34" charset="0"/>
            </a:endParaRPr>
          </a:p>
          <a:p>
            <a:pPr>
              <a:buFont typeface="Wingdings" panose="05000000000000000000" pitchFamily="2" charset="2"/>
              <a:buChar char="Ø"/>
            </a:pPr>
            <a:endParaRPr lang="tr-TR" sz="1600" dirty="0">
              <a:solidFill>
                <a:srgbClr val="1F497D"/>
              </a:solidFill>
              <a:latin typeface="Cambria" panose="02040503050406030204" pitchFamily="18" charset="0"/>
              <a:ea typeface="ＭＳ Ｐゴシック" pitchFamily="48" charset="-128"/>
              <a:cs typeface="Arial" panose="020B0604020202020204" pitchFamily="34" charset="0"/>
            </a:endParaRPr>
          </a:p>
          <a:p>
            <a:pPr marL="0" indent="0">
              <a:buFont typeface="Arial" panose="020B0604020202020204" pitchFamily="34" charset="0"/>
              <a:buNone/>
            </a:pPr>
            <a:endParaRPr lang="tr-TR" sz="1600" dirty="0">
              <a:solidFill>
                <a:srgbClr val="1F497D"/>
              </a:solidFill>
              <a:latin typeface="Cambria" panose="02040503050406030204" pitchFamily="18" charset="0"/>
              <a:ea typeface="ＭＳ Ｐゴシック" pitchFamily="48" charset="-128"/>
              <a:cs typeface="Arial" panose="020B0604020202020204" pitchFamily="34" charset="0"/>
            </a:endParaRPr>
          </a:p>
          <a:p>
            <a:pPr marL="0" indent="0">
              <a:buFont typeface="Arial" panose="020B0604020202020204" pitchFamily="34" charset="0"/>
              <a:buNone/>
            </a:pPr>
            <a:endParaRPr lang="tr-TR" sz="1600" dirty="0">
              <a:solidFill>
                <a:srgbClr val="1F497D"/>
              </a:solidFill>
              <a:latin typeface="Cambria" panose="02040503050406030204" pitchFamily="18" charset="0"/>
              <a:ea typeface="ＭＳ Ｐゴシック" pitchFamily="48" charset="-128"/>
              <a:cs typeface="Arial" panose="020B0604020202020204" pitchFamily="34" charset="0"/>
            </a:endParaRPr>
          </a:p>
          <a:p>
            <a:pPr marL="0" indent="0">
              <a:buFont typeface="Arial" panose="020B0604020202020204" pitchFamily="34" charset="0"/>
              <a:buNone/>
            </a:pPr>
            <a:endParaRPr lang="tr-TR" sz="1600" dirty="0">
              <a:solidFill>
                <a:srgbClr val="1F497D"/>
              </a:solidFill>
              <a:latin typeface="Cambria" panose="02040503050406030204" pitchFamily="18" charset="0"/>
              <a:ea typeface="ＭＳ Ｐゴシック" pitchFamily="48" charset="-128"/>
              <a:cs typeface="Arial" panose="020B0604020202020204" pitchFamily="34" charset="0"/>
            </a:endParaRPr>
          </a:p>
          <a:p>
            <a:pPr marL="0" indent="0">
              <a:buFont typeface="Arial" panose="020B0604020202020204" pitchFamily="34" charset="0"/>
              <a:buNone/>
            </a:pPr>
            <a:endParaRPr lang="tr-TR" sz="2000" dirty="0">
              <a:solidFill>
                <a:prstClr val="black"/>
              </a:solidFill>
              <a:latin typeface="Cambria" panose="02040503050406030204" pitchFamily="18" charset="0"/>
            </a:endParaRPr>
          </a:p>
        </p:txBody>
      </p:sp>
      <p:graphicFrame>
        <p:nvGraphicFramePr>
          <p:cNvPr id="10" name="Diyagram 9"/>
          <p:cNvGraphicFramePr/>
          <p:nvPr>
            <p:extLst/>
          </p:nvPr>
        </p:nvGraphicFramePr>
        <p:xfrm>
          <a:off x="1907704" y="1700808"/>
          <a:ext cx="54864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920159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Georgia" panose="02040502050405020303" pitchFamily="18" charset="0"/>
              </a:rPr>
              <a:t>Garanti-SSH</a:t>
            </a:r>
          </a:p>
        </p:txBody>
      </p:sp>
      <p:sp>
        <p:nvSpPr>
          <p:cNvPr id="3" name="İçerik Yer Tutucusu 2"/>
          <p:cNvSpPr>
            <a:spLocks noGrp="1"/>
          </p:cNvSpPr>
          <p:nvPr>
            <p:ph idx="1"/>
          </p:nvPr>
        </p:nvSpPr>
        <p:spPr/>
        <p:txBody>
          <a:bodyPr/>
          <a:lstStyle/>
          <a:p>
            <a:pPr marL="0" indent="0">
              <a:buNone/>
            </a:pPr>
            <a:r>
              <a:rPr lang="tr-TR" sz="1400" b="1" dirty="0">
                <a:latin typeface="Georgia" panose="02040502050405020303" pitchFamily="18" charset="0"/>
              </a:rPr>
              <a:t>	</a:t>
            </a:r>
            <a:endParaRPr lang="tr-TR" sz="1400" dirty="0">
              <a:latin typeface="Georgia" panose="02040502050405020303" pitchFamily="18" charset="0"/>
            </a:endParaRPr>
          </a:p>
          <a:p>
            <a:pPr marL="0" indent="0" algn="just">
              <a:buNone/>
            </a:pPr>
            <a:r>
              <a:rPr lang="tr-TR" sz="1400" dirty="0">
                <a:latin typeface="Georgia" panose="02040502050405020303" pitchFamily="18" charset="0"/>
              </a:rPr>
              <a:t>	</a:t>
            </a:r>
            <a:r>
              <a:rPr lang="tr-TR" sz="2000" b="1" dirty="0">
                <a:latin typeface="Georgia" panose="02040502050405020303" pitchFamily="18" charset="0"/>
              </a:rPr>
              <a:t>26) Servise bildirim tarihinden itibaren tüketici kaç iş günü içerisinde arızalı malı alabilmektedir?</a:t>
            </a:r>
          </a:p>
          <a:p>
            <a:pPr marL="0" indent="0" algn="just">
              <a:buNone/>
            </a:pPr>
            <a:r>
              <a:rPr lang="tr-TR" sz="2000" b="1" dirty="0">
                <a:latin typeface="Georgia" panose="02040502050405020303" pitchFamily="18" charset="0"/>
              </a:rPr>
              <a:t>	</a:t>
            </a:r>
          </a:p>
          <a:p>
            <a:pPr marL="0" indent="0" algn="just">
              <a:buNone/>
            </a:pPr>
            <a:r>
              <a:rPr lang="tr-TR" sz="2000" b="1" dirty="0">
                <a:latin typeface="Georgia" panose="02040502050405020303" pitchFamily="18" charset="0"/>
              </a:rPr>
              <a:t>	</a:t>
            </a:r>
            <a:r>
              <a:rPr lang="tr-TR" sz="2000" dirty="0">
                <a:latin typeface="Georgia" panose="02040502050405020303" pitchFamily="18" charset="0"/>
              </a:rPr>
              <a:t>Bu süre garanti süresine göre değişmektedir. Azami tamir süresi garantisi devam eden mallar için tüketicinin bildirimi ile, garantisi bitmiş mallar için malın teslimi ile başlamaktadır. Bu bakımdan başlangıç süresi belirlenerek azami tamir süresinin ekli listede süre baz alınarak hesaplanması gerekmektedir.</a:t>
            </a:r>
            <a:endParaRPr lang="tr-TR" sz="2000" b="1" dirty="0">
              <a:latin typeface="Georgia" panose="02040502050405020303" pitchFamily="18" charset="0"/>
            </a:endParaRPr>
          </a:p>
          <a:p>
            <a:pPr marL="0" indent="0">
              <a:buNone/>
            </a:pPr>
            <a:endParaRPr lang="tr-TR" sz="1400" dirty="0">
              <a:latin typeface="Georgia" panose="02040502050405020303" pitchFamily="18" charset="0"/>
            </a:endParaRPr>
          </a:p>
        </p:txBody>
      </p:sp>
    </p:spTree>
    <p:extLst>
      <p:ext uri="{BB962C8B-B14F-4D97-AF65-F5344CB8AC3E}">
        <p14:creationId xmlns:p14="http://schemas.microsoft.com/office/powerpoint/2010/main" val="3347631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Georgia" panose="02040502050405020303" pitchFamily="18" charset="0"/>
              </a:rPr>
              <a:t>Garanti-SSH</a:t>
            </a:r>
          </a:p>
        </p:txBody>
      </p:sp>
      <p:sp>
        <p:nvSpPr>
          <p:cNvPr id="3" name="İçerik Yer Tutucusu 2"/>
          <p:cNvSpPr>
            <a:spLocks noGrp="1"/>
          </p:cNvSpPr>
          <p:nvPr>
            <p:ph idx="1"/>
          </p:nvPr>
        </p:nvSpPr>
        <p:spPr/>
        <p:txBody>
          <a:bodyPr/>
          <a:lstStyle/>
          <a:p>
            <a:pPr marL="0" indent="0">
              <a:buNone/>
            </a:pPr>
            <a:r>
              <a:rPr lang="tr-TR" sz="1400" b="1" dirty="0">
                <a:latin typeface="Georgia" panose="02040502050405020303" pitchFamily="18" charset="0"/>
              </a:rPr>
              <a:t>	</a:t>
            </a:r>
          </a:p>
          <a:p>
            <a:pPr marL="0" indent="0" algn="just">
              <a:buNone/>
            </a:pPr>
            <a:r>
              <a:rPr lang="tr-TR" sz="1400" b="1" dirty="0">
                <a:latin typeface="Georgia" panose="02040502050405020303" pitchFamily="18" charset="0"/>
              </a:rPr>
              <a:t>	</a:t>
            </a:r>
            <a:r>
              <a:rPr lang="tr-TR" sz="2000" b="1" dirty="0">
                <a:latin typeface="Georgia" panose="02040502050405020303" pitchFamily="18" charset="0"/>
              </a:rPr>
              <a:t>27) Yetkili teknik servis personeli tarafından kurulan cihazlarda garanti belgesine garanti başlama tarihinin işlenmediği verilen servis formunun garanti başlangıç tarihi olarak dikkate alındığı yetkili teknik servisin bu şekilde hareket etmesi garanti belgesini boş bırakması mevzuata uygun mudur?</a:t>
            </a:r>
          </a:p>
          <a:p>
            <a:pPr marL="0" indent="0" algn="just">
              <a:buNone/>
            </a:pPr>
            <a:r>
              <a:rPr lang="tr-TR" sz="2000" b="1" dirty="0">
                <a:latin typeface="Georgia" panose="02040502050405020303" pitchFamily="18" charset="0"/>
              </a:rPr>
              <a:t>	</a:t>
            </a:r>
            <a:r>
              <a:rPr lang="tr-TR" sz="2000" dirty="0">
                <a:latin typeface="Georgia" panose="02040502050405020303" pitchFamily="18" charset="0"/>
              </a:rPr>
              <a:t>Garanti süresinin malın teslimi ile başlayacağı kesin olarak düzenlenmiş olup herhangi bir istisna söz konusu değildir. Garanti belgesinde yer alan zorunlu unsurların Yönetmeliğe uygun olarak doldurulması gerekmektedir.</a:t>
            </a:r>
          </a:p>
          <a:p>
            <a:pPr marL="0" indent="0">
              <a:buNone/>
            </a:pPr>
            <a:r>
              <a:rPr lang="tr-TR" sz="1400" b="1" dirty="0">
                <a:latin typeface="Georgia" panose="02040502050405020303" pitchFamily="18" charset="0"/>
              </a:rPr>
              <a:t>	</a:t>
            </a:r>
          </a:p>
          <a:p>
            <a:pPr marL="0" indent="0">
              <a:buNone/>
            </a:pPr>
            <a:endParaRPr lang="tr-TR" sz="1400" b="1" dirty="0">
              <a:latin typeface="Georgia" panose="02040502050405020303" pitchFamily="18" charset="0"/>
            </a:endParaRPr>
          </a:p>
          <a:p>
            <a:pPr marL="0" indent="0">
              <a:buNone/>
            </a:pPr>
            <a:r>
              <a:rPr lang="tr-TR" sz="1400" b="1" dirty="0">
                <a:latin typeface="Georgia" panose="02040502050405020303" pitchFamily="18" charset="0"/>
              </a:rPr>
              <a:t>	</a:t>
            </a:r>
          </a:p>
          <a:p>
            <a:pPr marL="0" indent="0">
              <a:buNone/>
            </a:pPr>
            <a:endParaRPr lang="tr-TR" sz="1400" b="1" dirty="0">
              <a:latin typeface="Georgia" panose="02040502050405020303" pitchFamily="18" charset="0"/>
            </a:endParaRPr>
          </a:p>
          <a:p>
            <a:pPr marL="0" indent="0">
              <a:buNone/>
            </a:pPr>
            <a:endParaRPr lang="tr-TR" dirty="0"/>
          </a:p>
        </p:txBody>
      </p:sp>
    </p:spTree>
    <p:extLst>
      <p:ext uri="{BB962C8B-B14F-4D97-AF65-F5344CB8AC3E}">
        <p14:creationId xmlns:p14="http://schemas.microsoft.com/office/powerpoint/2010/main" val="24838742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Georgia" panose="02040502050405020303" pitchFamily="18" charset="0"/>
              </a:rPr>
              <a:t>Garanti-SSH</a:t>
            </a:r>
          </a:p>
        </p:txBody>
      </p:sp>
      <p:sp>
        <p:nvSpPr>
          <p:cNvPr id="3" name="İçerik Yer Tutucusu 2"/>
          <p:cNvSpPr>
            <a:spLocks noGrp="1"/>
          </p:cNvSpPr>
          <p:nvPr>
            <p:ph idx="1"/>
          </p:nvPr>
        </p:nvSpPr>
        <p:spPr/>
        <p:txBody>
          <a:bodyPr/>
          <a:lstStyle/>
          <a:p>
            <a:pPr marL="0" indent="0" algn="just">
              <a:buNone/>
            </a:pPr>
            <a:r>
              <a:rPr lang="tr-TR" sz="1400" b="1" dirty="0">
                <a:latin typeface="Georgia" panose="02040502050405020303" pitchFamily="18" charset="0"/>
              </a:rPr>
              <a:t>	</a:t>
            </a:r>
            <a:r>
              <a:rPr lang="tr-TR" sz="2000" b="1" dirty="0">
                <a:latin typeface="Georgia" panose="02040502050405020303" pitchFamily="18" charset="0"/>
              </a:rPr>
              <a:t>28) Azami tamir süresi içinde tamir edilen ve tüketici tarafından teslim alınmayan mallarla ilgili durumlarda nasıl hareket etmek gerekir? </a:t>
            </a:r>
          </a:p>
          <a:p>
            <a:pPr marL="0" indent="0" algn="just">
              <a:buNone/>
            </a:pPr>
            <a:r>
              <a:rPr lang="tr-TR" sz="2000" b="1" dirty="0">
                <a:latin typeface="Georgia" panose="02040502050405020303" pitchFamily="18" charset="0"/>
              </a:rPr>
              <a:t>	</a:t>
            </a:r>
            <a:r>
              <a:rPr lang="tr-TR" sz="2000" dirty="0">
                <a:latin typeface="Georgia" panose="02040502050405020303" pitchFamily="18" charset="0"/>
              </a:rPr>
              <a:t>Tamir süresinin bitiminden itibaren tüketici söz konusu malı teslim almalıdır.  Malın tamirinin tamamlandığı tarih tüketiciye telefon, kısa mesaj, faks, e-posta, iadeli taahhütlü mektup ve benzeri bir yolla bildirilir. Uyuşmazlık halinde bildirime ilişkin ispat yükümlülüğü yetkili servis istasyonuna aittir. </a:t>
            </a:r>
            <a:endParaRPr lang="tr-TR" sz="1400" b="1" dirty="0">
              <a:latin typeface="Georgia" panose="02040502050405020303" pitchFamily="18" charset="0"/>
            </a:endParaRPr>
          </a:p>
          <a:p>
            <a:pPr marL="0" indent="0">
              <a:buNone/>
            </a:pPr>
            <a:r>
              <a:rPr lang="tr-TR" sz="1400" b="1" dirty="0">
                <a:latin typeface="Georgia" panose="02040502050405020303" pitchFamily="18" charset="0"/>
              </a:rPr>
              <a:t>	</a:t>
            </a:r>
          </a:p>
          <a:p>
            <a:pPr marL="0" indent="0">
              <a:buNone/>
            </a:pPr>
            <a:endParaRPr lang="tr-TR" sz="1400" b="1" dirty="0">
              <a:latin typeface="Georgia" panose="02040502050405020303" pitchFamily="18" charset="0"/>
            </a:endParaRPr>
          </a:p>
          <a:p>
            <a:pPr marL="0" indent="0">
              <a:buNone/>
            </a:pPr>
            <a:endParaRPr lang="tr-TR" dirty="0"/>
          </a:p>
        </p:txBody>
      </p:sp>
    </p:spTree>
    <p:extLst>
      <p:ext uri="{BB962C8B-B14F-4D97-AF65-F5344CB8AC3E}">
        <p14:creationId xmlns:p14="http://schemas.microsoft.com/office/powerpoint/2010/main" val="4141841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Georgia" panose="02040502050405020303" pitchFamily="18" charset="0"/>
              </a:rPr>
              <a:t>Garanti-SSH</a:t>
            </a:r>
          </a:p>
        </p:txBody>
      </p:sp>
      <p:sp>
        <p:nvSpPr>
          <p:cNvPr id="3" name="İçerik Yer Tutucusu 2"/>
          <p:cNvSpPr>
            <a:spLocks noGrp="1"/>
          </p:cNvSpPr>
          <p:nvPr>
            <p:ph idx="1"/>
          </p:nvPr>
        </p:nvSpPr>
        <p:spPr/>
        <p:txBody>
          <a:bodyPr/>
          <a:lstStyle/>
          <a:p>
            <a:pPr marL="0" indent="0" algn="just">
              <a:buNone/>
            </a:pPr>
            <a:r>
              <a:rPr lang="tr-TR" sz="1400" b="1" dirty="0">
                <a:latin typeface="Georgia" panose="02040502050405020303" pitchFamily="18" charset="0"/>
              </a:rPr>
              <a:t>	</a:t>
            </a:r>
            <a:r>
              <a:rPr lang="tr-TR" sz="2000" b="1" dirty="0">
                <a:latin typeface="Georgia" panose="02040502050405020303" pitchFamily="18" charset="0"/>
              </a:rPr>
              <a:t>29) Tüketici mal ile ilgili olarak ayıpsız misli ile değişim veya ücret iadesi istediği halde mal onarım şeklinde işlem görüyorsa nasıl hareket edilmeli?</a:t>
            </a:r>
          </a:p>
          <a:p>
            <a:pPr marL="0" indent="0" algn="just">
              <a:buNone/>
            </a:pPr>
            <a:r>
              <a:rPr lang="tr-TR" sz="2000" dirty="0">
                <a:latin typeface="Georgia" panose="02040502050405020303" pitchFamily="18" charset="0"/>
              </a:rPr>
              <a:t>	Tüketicinin onarımdan başka seçimlik hakkı kullanmasına rağmen malın onarım şeklinde işlem görmesi halinde tüketicinin bunu ikrar olarak saymaması bakımından malın teslim alınmamasının uygun olacağı düşünülmektedir. Diğer taraftan malı servise verildiğinde ispat açısından servis tarafından düzenlenen malın teslim alındığına dair belgede tüketici hangi seçimlik hakkına kullandığını belirtmesi ispat açısından önemlidir. Burada önemli olan tüketicinin hangi hakkını kullandığını ispat edebilmesidir.</a:t>
            </a:r>
          </a:p>
          <a:p>
            <a:pPr marL="0" indent="0">
              <a:buNone/>
            </a:pPr>
            <a:endParaRPr lang="tr-TR" sz="2000" b="1" dirty="0">
              <a:latin typeface="Georgia" panose="02040502050405020303" pitchFamily="18" charset="0"/>
            </a:endParaRPr>
          </a:p>
          <a:p>
            <a:pPr marL="0" indent="0">
              <a:buNone/>
            </a:pPr>
            <a:endParaRPr lang="tr-TR" sz="1400" b="1" dirty="0">
              <a:latin typeface="Georgia" panose="02040502050405020303" pitchFamily="18" charset="0"/>
            </a:endParaRPr>
          </a:p>
          <a:p>
            <a:pPr marL="0" indent="0">
              <a:buNone/>
            </a:pPr>
            <a:r>
              <a:rPr lang="tr-TR" sz="1400" b="1" dirty="0">
                <a:latin typeface="Georgia" panose="02040502050405020303" pitchFamily="18" charset="0"/>
              </a:rPr>
              <a:t>	</a:t>
            </a:r>
          </a:p>
          <a:p>
            <a:pPr marL="0" indent="0">
              <a:buNone/>
            </a:pPr>
            <a:endParaRPr lang="tr-TR" sz="1400" b="1" dirty="0">
              <a:latin typeface="Georgia" panose="02040502050405020303" pitchFamily="18" charset="0"/>
            </a:endParaRPr>
          </a:p>
          <a:p>
            <a:pPr marL="0" indent="0">
              <a:buNone/>
            </a:pPr>
            <a:endParaRPr lang="tr-TR" dirty="0"/>
          </a:p>
        </p:txBody>
      </p:sp>
    </p:spTree>
    <p:extLst>
      <p:ext uri="{BB962C8B-B14F-4D97-AF65-F5344CB8AC3E}">
        <p14:creationId xmlns:p14="http://schemas.microsoft.com/office/powerpoint/2010/main" val="18108448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Georgia" panose="02040502050405020303" pitchFamily="18" charset="0"/>
              </a:rPr>
              <a:t>Garanti-SSH</a:t>
            </a:r>
          </a:p>
        </p:txBody>
      </p:sp>
      <p:sp>
        <p:nvSpPr>
          <p:cNvPr id="3" name="İçerik Yer Tutucusu 2"/>
          <p:cNvSpPr>
            <a:spLocks noGrp="1"/>
          </p:cNvSpPr>
          <p:nvPr>
            <p:ph idx="1"/>
          </p:nvPr>
        </p:nvSpPr>
        <p:spPr/>
        <p:txBody>
          <a:bodyPr/>
          <a:lstStyle/>
          <a:p>
            <a:pPr marL="0" indent="0" algn="just">
              <a:buNone/>
            </a:pPr>
            <a:r>
              <a:rPr lang="tr-TR" sz="1400" b="1" dirty="0">
                <a:latin typeface="Georgia" panose="02040502050405020303" pitchFamily="18" charset="0"/>
              </a:rPr>
              <a:t>	</a:t>
            </a:r>
            <a:r>
              <a:rPr lang="tr-TR" sz="2000" b="1" dirty="0">
                <a:latin typeface="Georgia" panose="02040502050405020303" pitchFamily="18" charset="0"/>
              </a:rPr>
              <a:t>30) Üretici, ithalatçı ve satıcının iflası durumunda ve yeni ithalatçının bulunmaması durumunda, tüketici arızalanan ürünü ile ilgili satış sonrası hizmetler bakımından yasal haklarını nasıl kullanacaktır?</a:t>
            </a:r>
          </a:p>
          <a:p>
            <a:pPr marL="0" indent="0" algn="just">
              <a:buNone/>
            </a:pPr>
            <a:endParaRPr lang="tr-TR" sz="2000" b="1" dirty="0">
              <a:latin typeface="Georgia" panose="02040502050405020303" pitchFamily="18" charset="0"/>
            </a:endParaRPr>
          </a:p>
          <a:p>
            <a:pPr marL="0" indent="0" algn="just">
              <a:buNone/>
            </a:pPr>
            <a:r>
              <a:rPr lang="tr-TR" sz="2000" b="1" dirty="0">
                <a:latin typeface="Georgia" panose="02040502050405020303" pitchFamily="18" charset="0"/>
              </a:rPr>
              <a:t>	</a:t>
            </a:r>
            <a:r>
              <a:rPr lang="tr-TR" sz="2000" dirty="0">
                <a:latin typeface="Georgia" panose="02040502050405020303" pitchFamily="18" charset="0"/>
              </a:rPr>
              <a:t>Bu durumda muhatabın olmaması söz konusu olmaktadır. Elinde icra niteliğine sahip bir karar olan tüketici icra-iflas kanuna göre iflas etmiş olan şirketin iflas masasına alacağını kaydettirmelidir. Buradaki alacak doğal olarak bedel iadesi olarak değerlendirilmesi gerektiği düşünülmektedir.</a:t>
            </a:r>
          </a:p>
          <a:p>
            <a:pPr marL="0" indent="0">
              <a:buNone/>
            </a:pPr>
            <a:endParaRPr lang="tr-TR" sz="1600" b="1" dirty="0">
              <a:latin typeface="Georgia" panose="02040502050405020303" pitchFamily="18" charset="0"/>
            </a:endParaRPr>
          </a:p>
          <a:p>
            <a:pPr marL="0" indent="0">
              <a:buNone/>
            </a:pPr>
            <a:r>
              <a:rPr lang="tr-TR" sz="1400" b="1" dirty="0">
                <a:latin typeface="Georgia" panose="02040502050405020303" pitchFamily="18" charset="0"/>
              </a:rPr>
              <a:t>	</a:t>
            </a:r>
            <a:endParaRPr lang="tr-TR" sz="1400" dirty="0">
              <a:latin typeface="Georgia" panose="02040502050405020303" pitchFamily="18" charset="0"/>
            </a:endParaRPr>
          </a:p>
        </p:txBody>
      </p:sp>
    </p:spTree>
    <p:extLst>
      <p:ext uri="{BB962C8B-B14F-4D97-AF65-F5344CB8AC3E}">
        <p14:creationId xmlns:p14="http://schemas.microsoft.com/office/powerpoint/2010/main" val="25565139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Georgia" panose="02040502050405020303" pitchFamily="18" charset="0"/>
              </a:rPr>
              <a:t>Garanti-SSH</a:t>
            </a:r>
          </a:p>
        </p:txBody>
      </p:sp>
      <p:sp>
        <p:nvSpPr>
          <p:cNvPr id="3" name="İçerik Yer Tutucusu 2"/>
          <p:cNvSpPr>
            <a:spLocks noGrp="1"/>
          </p:cNvSpPr>
          <p:nvPr>
            <p:ph idx="1"/>
          </p:nvPr>
        </p:nvSpPr>
        <p:spPr>
          <a:xfrm>
            <a:off x="457200" y="1600202"/>
            <a:ext cx="8229600" cy="4938621"/>
          </a:xfrm>
        </p:spPr>
        <p:txBody>
          <a:bodyPr/>
          <a:lstStyle/>
          <a:p>
            <a:pPr marL="0" indent="0" algn="just">
              <a:buNone/>
            </a:pPr>
            <a:r>
              <a:rPr lang="tr-TR" sz="1400" b="1" dirty="0">
                <a:latin typeface="Georgia" panose="02040502050405020303" pitchFamily="18" charset="0"/>
              </a:rPr>
              <a:t>	</a:t>
            </a:r>
            <a:r>
              <a:rPr lang="tr-TR" sz="2000" b="1" dirty="0">
                <a:latin typeface="Georgia" panose="02040502050405020303" pitchFamily="18" charset="0"/>
              </a:rPr>
              <a:t>31) Kullanım hatası nedeniyle veya garantisi bitmiş ürünlerde ortaya çıkan hasarlarda ücretli onarım yapıldığı durumlarda gereken tamirin eksik veya hiç yapılmadığının anlaşıldığı durumlarda nasıl hareket edilmeli?</a:t>
            </a:r>
          </a:p>
          <a:p>
            <a:pPr marL="0" indent="0" algn="just">
              <a:buNone/>
            </a:pPr>
            <a:r>
              <a:rPr lang="tr-TR" sz="2000" b="1" dirty="0">
                <a:latin typeface="Georgia" panose="02040502050405020303" pitchFamily="18" charset="0"/>
              </a:rPr>
              <a:t>	</a:t>
            </a:r>
            <a:r>
              <a:rPr lang="tr-TR" sz="2000" dirty="0">
                <a:latin typeface="Georgia" panose="02040502050405020303" pitchFamily="18" charset="0"/>
              </a:rPr>
              <a:t>Bu durumlarda servis hizmetini sağlayana karşı ayıplı hizmete yönelik seçimlik hakların talep edilebileceği değerlendirilmektedir. Ayrıca tüketicinin her durumda tazminat hakkı saklıdır.</a:t>
            </a:r>
            <a:endParaRPr lang="tr-TR" sz="2000" b="1" dirty="0">
              <a:latin typeface="Georgia" panose="02040502050405020303" pitchFamily="18" charset="0"/>
            </a:endParaRPr>
          </a:p>
          <a:p>
            <a:pPr marL="0" indent="0">
              <a:buNone/>
            </a:pPr>
            <a:endParaRPr lang="tr-TR" sz="1600" dirty="0">
              <a:latin typeface="Georgia" panose="02040502050405020303" pitchFamily="18" charset="0"/>
            </a:endParaRPr>
          </a:p>
        </p:txBody>
      </p:sp>
    </p:spTree>
    <p:extLst>
      <p:ext uri="{BB962C8B-B14F-4D97-AF65-F5344CB8AC3E}">
        <p14:creationId xmlns:p14="http://schemas.microsoft.com/office/powerpoint/2010/main" val="34642119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Georgia" panose="02040502050405020303" pitchFamily="18" charset="0"/>
              </a:rPr>
              <a:t>Garanti-SSH</a:t>
            </a:r>
            <a:endParaRPr lang="tr-TR" dirty="0"/>
          </a:p>
        </p:txBody>
      </p:sp>
      <p:sp>
        <p:nvSpPr>
          <p:cNvPr id="3" name="İçerik Yer Tutucusu 2"/>
          <p:cNvSpPr>
            <a:spLocks noGrp="1"/>
          </p:cNvSpPr>
          <p:nvPr>
            <p:ph idx="1"/>
          </p:nvPr>
        </p:nvSpPr>
        <p:spPr/>
        <p:txBody>
          <a:bodyPr/>
          <a:lstStyle/>
          <a:p>
            <a:pPr marL="0" indent="0" algn="just">
              <a:buNone/>
            </a:pPr>
            <a:r>
              <a:rPr lang="tr-TR" sz="1400" dirty="0">
                <a:latin typeface="Georgia" panose="02040502050405020303" pitchFamily="18" charset="0"/>
              </a:rPr>
              <a:t>	</a:t>
            </a:r>
            <a:r>
              <a:rPr lang="tr-TR" sz="2000" b="1" dirty="0">
                <a:latin typeface="Georgia" panose="02040502050405020303" pitchFamily="18" charset="0"/>
              </a:rPr>
              <a:t>32) Ayıplı elektronik mallarda garantisi bitmek üzere olan bir üründe yazılım güncellemesi şeklinde yetkili servis işlemi yapıldıysa bu nasıl değerlendirilmelidir ?</a:t>
            </a:r>
          </a:p>
          <a:p>
            <a:pPr marL="0" indent="0" algn="just">
              <a:buNone/>
            </a:pPr>
            <a:r>
              <a:rPr lang="tr-TR" sz="2000" dirty="0">
                <a:latin typeface="Georgia" panose="02040502050405020303" pitchFamily="18" charset="0"/>
              </a:rPr>
              <a:t>	Ayıplı olduğu tespit edilmişse 2 yıllık zamanaşımı süresince tüketici dilediği seçimlik hakkı kullanmakta serbesttir. Kanunda fiziksel ayıp </a:t>
            </a:r>
            <a:r>
              <a:rPr lang="tr-TR" sz="2000" dirty="0" err="1">
                <a:latin typeface="Georgia" panose="02040502050405020303" pitchFamily="18" charset="0"/>
              </a:rPr>
              <a:t>yazılımsal</a:t>
            </a:r>
            <a:r>
              <a:rPr lang="tr-TR" sz="2000" dirty="0">
                <a:latin typeface="Georgia" panose="02040502050405020303" pitchFamily="18" charset="0"/>
              </a:rPr>
              <a:t> ayıp diye bir ayrım yoktur. Yazılım güncellemesi şeklinde yapılan işlem onarım işlemi olarak değerlendirilmelidir. </a:t>
            </a:r>
          </a:p>
          <a:p>
            <a:pPr marL="0" indent="0">
              <a:buNone/>
            </a:pPr>
            <a:r>
              <a:rPr lang="tr-TR" sz="2000" dirty="0">
                <a:latin typeface="Georgia" panose="02040502050405020303" pitchFamily="18" charset="0"/>
              </a:rPr>
              <a:t>	</a:t>
            </a:r>
          </a:p>
          <a:p>
            <a:pPr marL="0" indent="0">
              <a:buNone/>
            </a:pPr>
            <a:r>
              <a:rPr lang="tr-TR" sz="1200" b="1" dirty="0">
                <a:latin typeface="Georgia" panose="02040502050405020303" pitchFamily="18" charset="0"/>
              </a:rPr>
              <a:t>	</a:t>
            </a:r>
            <a:endParaRPr lang="tr-TR" sz="1400" dirty="0">
              <a:latin typeface="Georgia" panose="02040502050405020303" pitchFamily="18" charset="0"/>
            </a:endParaRPr>
          </a:p>
          <a:p>
            <a:pPr marL="0" indent="0">
              <a:buNone/>
            </a:pPr>
            <a:endParaRPr lang="tr-TR" sz="1400" dirty="0">
              <a:latin typeface="Georgia" panose="02040502050405020303" pitchFamily="18" charset="0"/>
            </a:endParaRPr>
          </a:p>
        </p:txBody>
      </p:sp>
    </p:spTree>
    <p:extLst>
      <p:ext uri="{BB962C8B-B14F-4D97-AF65-F5344CB8AC3E}">
        <p14:creationId xmlns:p14="http://schemas.microsoft.com/office/powerpoint/2010/main" val="32558961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Georgia" panose="02040502050405020303" pitchFamily="18" charset="0"/>
              </a:rPr>
              <a:t>Garanti-SSH</a:t>
            </a:r>
            <a:endParaRPr lang="tr-TR" dirty="0"/>
          </a:p>
        </p:txBody>
      </p:sp>
      <p:sp>
        <p:nvSpPr>
          <p:cNvPr id="3" name="İçerik Yer Tutucusu 2"/>
          <p:cNvSpPr>
            <a:spLocks noGrp="1"/>
          </p:cNvSpPr>
          <p:nvPr>
            <p:ph idx="1"/>
          </p:nvPr>
        </p:nvSpPr>
        <p:spPr/>
        <p:txBody>
          <a:bodyPr/>
          <a:lstStyle/>
          <a:p>
            <a:pPr marL="0" indent="0">
              <a:buNone/>
            </a:pPr>
            <a:r>
              <a:rPr lang="tr-TR" sz="1200" dirty="0">
                <a:latin typeface="Georgia" panose="02040502050405020303" pitchFamily="18" charset="0"/>
              </a:rPr>
              <a:t>  	</a:t>
            </a:r>
          </a:p>
          <a:p>
            <a:pPr marL="0" indent="0" algn="just">
              <a:buNone/>
            </a:pPr>
            <a:r>
              <a:rPr lang="tr-TR" sz="1200" dirty="0">
                <a:latin typeface="Georgia" panose="02040502050405020303" pitchFamily="18" charset="0"/>
              </a:rPr>
              <a:t>	</a:t>
            </a:r>
            <a:r>
              <a:rPr lang="tr-TR" sz="2000" b="1" dirty="0">
                <a:latin typeface="Georgia" panose="02040502050405020303" pitchFamily="18" charset="0"/>
              </a:rPr>
              <a:t>33) Bir tüketicinin satın almış olduğu X ürününe ilişkin 10 yıllık kullanımın 6.nci senesinde ürünün yedek parçası olmadığından tamiri yapılamadığından üründen faydalanılamıyorsa bu kapsamda amortisman/kullanım bedeli düşümü yapılarak ürün bedeli iade edilmeli midir?</a:t>
            </a:r>
          </a:p>
          <a:p>
            <a:pPr marL="0" indent="0" algn="just">
              <a:buNone/>
            </a:pPr>
            <a:r>
              <a:rPr lang="tr-TR" sz="2000" dirty="0">
                <a:latin typeface="Georgia" panose="02040502050405020303" pitchFamily="18" charset="0"/>
              </a:rPr>
              <a:t>	Satış Sonrası Hizmetler Yönetmeliğinin 10 uncu maddesinin dördüncü fıkrasında kullanım ömrü süresince malın yetkili servis istasyonundaki tamir süresinin Yönetmelikçe belirlenen azami tamir süresinin geçemeyeceği belirtilmiştir. Bu nedenle yedek parça temininin azami tamir süresi içinde sağlaması gerektiği düşünülmektedir. 2 yıllık süre biteceği için ağır kusur veya hile durumu olmadığı takdirde 11. maddenin uygulanamayacağı düşünülmektedir.</a:t>
            </a:r>
          </a:p>
          <a:p>
            <a:pPr marL="0" indent="0" algn="just">
              <a:buNone/>
            </a:pPr>
            <a:endParaRPr lang="tr-TR" sz="1600" b="1" dirty="0">
              <a:latin typeface="Georgia" panose="02040502050405020303" pitchFamily="18" charset="0"/>
            </a:endParaRPr>
          </a:p>
          <a:p>
            <a:pPr marL="0" indent="0">
              <a:buNone/>
            </a:pPr>
            <a:endParaRPr lang="tr-TR" sz="1400" dirty="0">
              <a:latin typeface="Georgia" panose="02040502050405020303" pitchFamily="18" charset="0"/>
            </a:endParaRPr>
          </a:p>
          <a:p>
            <a:pPr marL="0" indent="0">
              <a:buNone/>
            </a:pPr>
            <a:endParaRPr lang="tr-TR" sz="1400" dirty="0">
              <a:latin typeface="Georgia" panose="02040502050405020303" pitchFamily="18" charset="0"/>
            </a:endParaRPr>
          </a:p>
        </p:txBody>
      </p:sp>
    </p:spTree>
    <p:extLst>
      <p:ext uri="{BB962C8B-B14F-4D97-AF65-F5344CB8AC3E}">
        <p14:creationId xmlns:p14="http://schemas.microsoft.com/office/powerpoint/2010/main" val="25372509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9"/>
          <p:cNvSpPr txBox="1">
            <a:spLocks noChangeArrowheads="1"/>
          </p:cNvSpPr>
          <p:nvPr/>
        </p:nvSpPr>
        <p:spPr bwMode="auto">
          <a:xfrm>
            <a:off x="3794127"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endParaRPr lang="tr-TR" altLang="tr-TR" sz="2400"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Unvan 2"/>
          <p:cNvSpPr>
            <a:spLocks noGrp="1"/>
          </p:cNvSpPr>
          <p:nvPr>
            <p:ph type="title"/>
          </p:nvPr>
        </p:nvSpPr>
        <p:spPr/>
        <p:txBody>
          <a:bodyPr/>
          <a:lstStyle/>
          <a:p>
            <a:r>
              <a:rPr lang="tr-TR" dirty="0">
                <a:latin typeface="Georgia" panose="02040502050405020303" pitchFamily="18" charset="0"/>
              </a:rPr>
              <a:t>Garanti-SSH</a:t>
            </a:r>
          </a:p>
        </p:txBody>
      </p:sp>
      <p:sp>
        <p:nvSpPr>
          <p:cNvPr id="62467" name="12 Metin Yer Tutucusu"/>
          <p:cNvSpPr>
            <a:spLocks noGrp="1"/>
          </p:cNvSpPr>
          <p:nvPr>
            <p:ph idx="1"/>
          </p:nvPr>
        </p:nvSpPr>
        <p:spPr>
          <a:xfrm>
            <a:off x="517584" y="1600202"/>
            <a:ext cx="8169215" cy="5257798"/>
          </a:xfrm>
        </p:spPr>
        <p:txBody>
          <a:bodyPr/>
          <a:lstStyle/>
          <a:p>
            <a:pPr marL="0" indent="0" algn="just">
              <a:buNone/>
            </a:pPr>
            <a:endParaRPr lang="tr-TR" altLang="tr-TR" sz="1400" dirty="0">
              <a:solidFill>
                <a:srgbClr val="0070C0"/>
              </a:solidFill>
              <a:latin typeface="Cambria" panose="02040503050406030204" pitchFamily="18" charset="0"/>
              <a:cs typeface="Arial" panose="020B0604020202020204" pitchFamily="34" charset="0"/>
            </a:endParaRPr>
          </a:p>
          <a:p>
            <a:pPr marL="0" indent="0" algn="just">
              <a:lnSpc>
                <a:spcPct val="107000"/>
              </a:lnSpc>
              <a:spcAft>
                <a:spcPts val="800"/>
              </a:spcAft>
              <a:buNone/>
            </a:pPr>
            <a:r>
              <a:rPr lang="tr-TR" sz="1400" dirty="0">
                <a:latin typeface="Georgia" panose="02040502050405020303" pitchFamily="18" charset="0"/>
                <a:ea typeface="Calibri" panose="020F0502020204030204" pitchFamily="34" charset="0"/>
                <a:cs typeface="Times New Roman" panose="02020603050405020304" pitchFamily="18" charset="0"/>
              </a:rPr>
              <a:t>	</a:t>
            </a:r>
            <a:r>
              <a:rPr lang="tr-TR" sz="1600" b="1" dirty="0">
                <a:latin typeface="Georgia" panose="02040502050405020303" pitchFamily="18" charset="0"/>
                <a:ea typeface="Calibri" panose="020F0502020204030204" pitchFamily="34" charset="0"/>
                <a:cs typeface="Times New Roman" panose="02020603050405020304" pitchFamily="18" charset="0"/>
              </a:rPr>
              <a:t>34) </a:t>
            </a:r>
            <a:r>
              <a:rPr lang="tr-TR" sz="1600" b="1" dirty="0">
                <a:latin typeface="Georgia" panose="02040502050405020303" pitchFamily="18" charset="0"/>
              </a:rPr>
              <a:t>Garanti dışı olan ürünlerde onarım yapılması halinde azami tamir süresi söz konusu olacak mıdır? Söz konusu ise, bu süre aşıldığında tüketicinin hakları nelerdir? Kimden talep edilebilir?</a:t>
            </a:r>
          </a:p>
          <a:p>
            <a:pPr marL="0" indent="0" algn="just">
              <a:lnSpc>
                <a:spcPct val="107000"/>
              </a:lnSpc>
              <a:spcAft>
                <a:spcPts val="800"/>
              </a:spcAft>
              <a:buNone/>
            </a:pPr>
            <a:r>
              <a:rPr lang="tr-TR" sz="1600" b="1" dirty="0">
                <a:latin typeface="Georgia" panose="02040502050405020303" pitchFamily="18" charset="0"/>
              </a:rPr>
              <a:t>	</a:t>
            </a:r>
            <a:r>
              <a:rPr lang="tr-TR" sz="1600" dirty="0">
                <a:latin typeface="Georgia" panose="02040502050405020303" pitchFamily="18" charset="0"/>
              </a:rPr>
              <a:t>Kullanım ömrü süresince malın yetkili servis istasyonlarındaki bakım ve onarım süresi azami tamir süresini geçemez. Bu süre, garanti süresi içerisinde mala ilişkin arızanın yetkili servis istasyonuna veya satıcıya bildirimi tarihinde, garanti süresi dışında ise malın yetkili servis istasyonuna teslim tarihinden itibaren başlar. Dolayısıyla garanti dışında olan ürünlerin onarımı sırasında da azami tamir süresine uyulması gerekmektedir. Garanti süresi devam eden ürünlerde eğer tamirat yetkili servis istasyonunda yapılıyor ise satış sonrası hizmetin sağlanmasından ve yürütülmesinden üretici veya ithalatçı sorumludur. Eğer özel servis eli ile tamirat gerçekleştiriliyorsa sorumluluğun o serviste olacağı düşünülmektedir. Garanti süresi devam eden veya biten ürünlerde aşılan azami tamir süresi için Kanunun 77 inci maddesi gereği idari para cezası uygulanabilecektir. Diğer taraftan garanti süresi biten ürünlerde azami tamir süresinin aşılması durumunda servis hizmetini sağlayana karşı ayıplı hizmet hükümleri çerçevesinde söz konusu hizmet ile sınırlı olarak 6502 sayılı Kanunun 15 inci maddesi gereği seçimlik hakların kullanılabileceği düşünülmektedir.</a:t>
            </a:r>
          </a:p>
          <a:p>
            <a:pPr marL="0" indent="0">
              <a:lnSpc>
                <a:spcPct val="107000"/>
              </a:lnSpc>
              <a:spcAft>
                <a:spcPts val="800"/>
              </a:spcAft>
              <a:buNone/>
            </a:pPr>
            <a:r>
              <a:rPr lang="tr-TR" sz="1200" b="1" dirty="0">
                <a:latin typeface="Georgia" panose="02040502050405020303" pitchFamily="18" charset="0"/>
              </a:rPr>
              <a:t>	</a:t>
            </a:r>
            <a:endParaRPr lang="tr-TR" sz="1200" dirty="0">
              <a:solidFill>
                <a:srgbClr val="FF0000"/>
              </a:solidFill>
              <a:latin typeface="Georgia" panose="02040502050405020303" pitchFamily="18" charset="0"/>
              <a:ea typeface="Calibri" panose="020F0502020204030204" pitchFamily="34" charset="0"/>
              <a:cs typeface="Times New Roman" panose="02020603050405020304" pitchFamily="18" charset="0"/>
            </a:endParaRPr>
          </a:p>
        </p:txBody>
      </p:sp>
      <p:sp>
        <p:nvSpPr>
          <p:cNvPr id="2" name="Dikdörtgen 1"/>
          <p:cNvSpPr/>
          <p:nvPr/>
        </p:nvSpPr>
        <p:spPr>
          <a:xfrm>
            <a:off x="830263" y="1844677"/>
            <a:ext cx="7993062" cy="1323439"/>
          </a:xfrm>
          <a:prstGeom prst="rect">
            <a:avLst/>
          </a:prstGeom>
        </p:spPr>
        <p:txBody>
          <a:bodyPr>
            <a:spAutoFit/>
          </a:bodyPr>
          <a:lstStyle/>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a:p>
            <a:pPr algn="just" eaLnBrk="0" fontAlgn="base" hangingPunct="0">
              <a:spcBef>
                <a:spcPct val="0"/>
              </a:spcBef>
              <a:spcAft>
                <a:spcPct val="0"/>
              </a:spcAft>
              <a:defRPr/>
            </a:pPr>
            <a:r>
              <a:rPr lang="tr-TR" sz="2000" dirty="0">
                <a:solidFill>
                  <a:srgbClr val="1F497D"/>
                </a:solidFill>
                <a:latin typeface="Cambria" pitchFamily="18" charset="0"/>
              </a:rPr>
              <a:t> </a:t>
            </a:r>
          </a:p>
          <a:p>
            <a:pPr algn="just" eaLnBrk="0" fontAlgn="base" hangingPunct="0">
              <a:spcBef>
                <a:spcPct val="0"/>
              </a:spcBef>
              <a:spcAft>
                <a:spcPct val="0"/>
              </a:spcAft>
              <a:defRPr/>
            </a:pPr>
            <a:r>
              <a:rPr lang="tr-TR" sz="2000" dirty="0">
                <a:solidFill>
                  <a:srgbClr val="1F497D"/>
                </a:solidFill>
                <a:latin typeface="Cambria" panose="02040503050406030204" pitchFamily="18" charset="0"/>
                <a:ea typeface="ＭＳ Ｐゴシック" pitchFamily="48" charset="-128"/>
              </a:rPr>
              <a:t> </a:t>
            </a:r>
          </a:p>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p:txBody>
      </p:sp>
    </p:spTree>
    <p:extLst>
      <p:ext uri="{BB962C8B-B14F-4D97-AF65-F5344CB8AC3E}">
        <p14:creationId xmlns:p14="http://schemas.microsoft.com/office/powerpoint/2010/main" val="2181317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9"/>
          <p:cNvSpPr txBox="1">
            <a:spLocks noChangeArrowheads="1"/>
          </p:cNvSpPr>
          <p:nvPr/>
        </p:nvSpPr>
        <p:spPr bwMode="auto">
          <a:xfrm>
            <a:off x="3794127"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endParaRPr lang="tr-TR" altLang="tr-TR" sz="2400"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Unvan 2"/>
          <p:cNvSpPr>
            <a:spLocks noGrp="1"/>
          </p:cNvSpPr>
          <p:nvPr>
            <p:ph type="title"/>
          </p:nvPr>
        </p:nvSpPr>
        <p:spPr/>
        <p:txBody>
          <a:bodyPr/>
          <a:lstStyle/>
          <a:p>
            <a:r>
              <a:rPr lang="tr-TR" dirty="0">
                <a:latin typeface="Georgia" panose="02040502050405020303" pitchFamily="18" charset="0"/>
              </a:rPr>
              <a:t>Garanti-SSH</a:t>
            </a:r>
          </a:p>
        </p:txBody>
      </p:sp>
      <p:sp>
        <p:nvSpPr>
          <p:cNvPr id="62467" name="12 Metin Yer Tutucusu"/>
          <p:cNvSpPr>
            <a:spLocks noGrp="1"/>
          </p:cNvSpPr>
          <p:nvPr>
            <p:ph idx="1"/>
          </p:nvPr>
        </p:nvSpPr>
        <p:spPr>
          <a:xfrm>
            <a:off x="388188" y="1600202"/>
            <a:ext cx="8652295" cy="4921369"/>
          </a:xfrm>
        </p:spPr>
        <p:txBody>
          <a:bodyPr/>
          <a:lstStyle/>
          <a:p>
            <a:pPr marL="0" indent="0">
              <a:buNone/>
            </a:pPr>
            <a:endParaRPr lang="tr-TR" altLang="tr-TR" sz="1400" dirty="0">
              <a:solidFill>
                <a:srgbClr val="0070C0"/>
              </a:solidFill>
              <a:latin typeface="Georgia" panose="02040502050405020303" pitchFamily="18" charset="0"/>
              <a:cs typeface="Arial" panose="020B0604020202020204" pitchFamily="34" charset="0"/>
            </a:endParaRPr>
          </a:p>
          <a:p>
            <a:pPr marL="0" indent="0" algn="just">
              <a:lnSpc>
                <a:spcPct val="107000"/>
              </a:lnSpc>
              <a:spcAft>
                <a:spcPts val="800"/>
              </a:spcAft>
              <a:buNone/>
            </a:pPr>
            <a:r>
              <a:rPr lang="tr-TR" sz="1200" dirty="0">
                <a:latin typeface="Georgia" panose="02040502050405020303" pitchFamily="18" charset="0"/>
                <a:ea typeface="Calibri" panose="020F0502020204030204" pitchFamily="34" charset="0"/>
                <a:cs typeface="Times New Roman" panose="02020603050405020304" pitchFamily="18" charset="0"/>
              </a:rPr>
              <a:t>	</a:t>
            </a:r>
            <a:r>
              <a:rPr lang="tr-TR" sz="1600" b="1" dirty="0">
                <a:latin typeface="Georgia" panose="02040502050405020303" pitchFamily="18" charset="0"/>
                <a:ea typeface="Calibri" panose="020F0502020204030204" pitchFamily="34" charset="0"/>
                <a:cs typeface="Times New Roman" panose="02020603050405020304" pitchFamily="18" charset="0"/>
              </a:rPr>
              <a:t>35) Garanti kapsamı içinde ya da tüketiciden kaynaklanan sorunlardan dolayı garanti dışı kalan ürünler herhangi bir bayi, firma aracılığı ile gönderilmeyip, tüketici tarafından kargo ile servise gönderildiğinde, telefon bir aydan fazla süre geçmesine rağmen tüketiciye teslim edilmediyse ya da ürün kayıp olduysa sorumluluk serviste midir? Tüketici hangi seçimlik haklarını kullanabilir? Tüketici para iadesi talebinde bulunabilir mi?</a:t>
            </a:r>
          </a:p>
          <a:p>
            <a:pPr marL="0" indent="0" algn="just">
              <a:lnSpc>
                <a:spcPct val="107000"/>
              </a:lnSpc>
              <a:spcAft>
                <a:spcPts val="800"/>
              </a:spcAft>
              <a:buNone/>
            </a:pPr>
            <a:r>
              <a:rPr lang="tr-TR" sz="1600" dirty="0">
                <a:latin typeface="Georgia" panose="02040502050405020303" pitchFamily="18" charset="0"/>
                <a:ea typeface="Calibri" panose="020F0502020204030204" pitchFamily="34" charset="0"/>
                <a:cs typeface="Times New Roman" panose="02020603050405020304" pitchFamily="18" charset="0"/>
              </a:rPr>
              <a:t>	Garanti süresi içinde kullanım hatası nedeniyle yetkili servise gönderilmiş arızalı malın tamiratını yetkili servislerin azami tamir süresi içerisinde tamamlamaları gerekmektedir. Satış Sonrası Hizmetler Yönetmeliği’nin 14. Maddesinin birinci fıkrası gereği, üretici veya ithalatçılar, yetkili servis istasyonlarının ayrı bir tüzel kişiliği olsa dahi, satış sonrası hizmetlerin sağlanmasından ve yürütülmesinden yetkili servis istasyonları ile birlikte </a:t>
            </a:r>
            <a:r>
              <a:rPr lang="tr-TR" sz="1600" dirty="0" err="1">
                <a:latin typeface="Georgia" panose="02040502050405020303" pitchFamily="18" charset="0"/>
                <a:ea typeface="Calibri" panose="020F0502020204030204" pitchFamily="34" charset="0"/>
                <a:cs typeface="Times New Roman" panose="02020603050405020304" pitchFamily="18" charset="0"/>
              </a:rPr>
              <a:t>müteselsilen</a:t>
            </a:r>
            <a:r>
              <a:rPr lang="tr-TR" sz="1600" dirty="0">
                <a:latin typeface="Georgia" panose="02040502050405020303" pitchFamily="18" charset="0"/>
                <a:ea typeface="Calibri" panose="020F0502020204030204" pitchFamily="34" charset="0"/>
                <a:cs typeface="Times New Roman" panose="02020603050405020304" pitchFamily="18" charset="0"/>
              </a:rPr>
              <a:t> sorumlu olduğu düzenlenmiştir. Dolayısıyla, yetkili servis istasyonları hizmetlerinden dolayı zaten sorumludur, buna ek olarak üretici ve ithalatçılar da müteselsil sorumlu olacaktır. Telefonun kayıp olması durumu ayrıca bir tazminat konusu olarak ortaya çıkmaktadır. Tazminata hükmedilmek için Kusur, illiyet bağı, hukuka aykırılık ve zarar şartlarının var olup olmadığının incelenmesi gerekmektedir. </a:t>
            </a:r>
          </a:p>
          <a:p>
            <a:pPr marL="0" indent="0">
              <a:buNone/>
            </a:pPr>
            <a:r>
              <a:rPr lang="tr-TR" sz="1200" dirty="0">
                <a:latin typeface="Georgia" panose="02040502050405020303" pitchFamily="18"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endParaRPr lang="tr-TR" sz="1200" dirty="0">
              <a:latin typeface="Georgia" panose="02040502050405020303" pitchFamily="18" charset="0"/>
              <a:ea typeface="Calibri" panose="020F0502020204030204" pitchFamily="34" charset="0"/>
              <a:cs typeface="Times New Roman" panose="02020603050405020304" pitchFamily="18" charset="0"/>
            </a:endParaRPr>
          </a:p>
        </p:txBody>
      </p:sp>
      <p:sp>
        <p:nvSpPr>
          <p:cNvPr id="2" name="Dikdörtgen 1"/>
          <p:cNvSpPr/>
          <p:nvPr/>
        </p:nvSpPr>
        <p:spPr>
          <a:xfrm>
            <a:off x="830263" y="1844677"/>
            <a:ext cx="7993062" cy="1323439"/>
          </a:xfrm>
          <a:prstGeom prst="rect">
            <a:avLst/>
          </a:prstGeom>
        </p:spPr>
        <p:txBody>
          <a:bodyPr>
            <a:spAutoFit/>
          </a:bodyPr>
          <a:lstStyle/>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a:p>
            <a:pPr algn="just" eaLnBrk="0" fontAlgn="base" hangingPunct="0">
              <a:spcBef>
                <a:spcPct val="0"/>
              </a:spcBef>
              <a:spcAft>
                <a:spcPct val="0"/>
              </a:spcAft>
              <a:defRPr/>
            </a:pPr>
            <a:r>
              <a:rPr lang="tr-TR" sz="2000" dirty="0">
                <a:solidFill>
                  <a:srgbClr val="1F497D"/>
                </a:solidFill>
                <a:latin typeface="Cambria" pitchFamily="18" charset="0"/>
              </a:rPr>
              <a:t> </a:t>
            </a:r>
          </a:p>
          <a:p>
            <a:pPr algn="just" eaLnBrk="0" fontAlgn="base" hangingPunct="0">
              <a:spcBef>
                <a:spcPct val="0"/>
              </a:spcBef>
              <a:spcAft>
                <a:spcPct val="0"/>
              </a:spcAft>
              <a:defRPr/>
            </a:pPr>
            <a:r>
              <a:rPr lang="tr-TR" sz="2000" dirty="0">
                <a:solidFill>
                  <a:srgbClr val="1F497D"/>
                </a:solidFill>
                <a:latin typeface="Cambria" panose="02040503050406030204" pitchFamily="18" charset="0"/>
                <a:ea typeface="ＭＳ Ｐゴシック" pitchFamily="48" charset="-128"/>
              </a:rPr>
              <a:t> </a:t>
            </a:r>
          </a:p>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p:txBody>
      </p:sp>
    </p:spTree>
    <p:extLst>
      <p:ext uri="{BB962C8B-B14F-4D97-AF65-F5344CB8AC3E}">
        <p14:creationId xmlns:p14="http://schemas.microsoft.com/office/powerpoint/2010/main" val="587066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9632" y="274638"/>
            <a:ext cx="7427168" cy="1143000"/>
          </a:xfrm>
        </p:spPr>
        <p:txBody>
          <a:bodyPr/>
          <a:lstStyle/>
          <a:p>
            <a:r>
              <a:rPr lang="tr-TR" altLang="tr-TR" sz="2400" b="1" dirty="0">
                <a:solidFill>
                  <a:srgbClr val="0070C0"/>
                </a:solidFill>
                <a:latin typeface="Georgia" panose="02040502050405020303" pitchFamily="18" charset="0"/>
                <a:cs typeface="Arial" panose="020B0604020202020204" pitchFamily="34" charset="0"/>
              </a:rPr>
              <a:t>I-BELGELENDİRME FAALİYETİ</a:t>
            </a:r>
            <a:br>
              <a:rPr lang="tr-TR" altLang="tr-TR" sz="2400" b="1" dirty="0">
                <a:solidFill>
                  <a:srgbClr val="0070C0"/>
                </a:solidFill>
                <a:latin typeface="Georgia" panose="02040502050405020303" pitchFamily="18" charset="0"/>
                <a:cs typeface="Arial" panose="020B0604020202020204" pitchFamily="34" charset="0"/>
              </a:rPr>
            </a:br>
            <a:r>
              <a:rPr lang="tr-TR" altLang="tr-TR" sz="2400" b="1" dirty="0">
                <a:solidFill>
                  <a:srgbClr val="0070C0"/>
                </a:solidFill>
                <a:latin typeface="Georgia" panose="02040502050405020303" pitchFamily="18" charset="0"/>
                <a:cs typeface="Arial" panose="020B0604020202020204" pitchFamily="34" charset="0"/>
              </a:rPr>
              <a:t> KAPSAMINDAKİ SEKTÖRLER</a:t>
            </a:r>
            <a:endParaRPr lang="tr-TR" sz="2400" dirty="0">
              <a:latin typeface="Georgia" panose="02040502050405020303" pitchFamily="18" charset="0"/>
            </a:endParaRPr>
          </a:p>
        </p:txBody>
      </p:sp>
      <p:sp>
        <p:nvSpPr>
          <p:cNvPr id="3" name="İçerik Yer Tutucusu 2"/>
          <p:cNvSpPr>
            <a:spLocks noGrp="1"/>
          </p:cNvSpPr>
          <p:nvPr>
            <p:ph idx="1"/>
          </p:nvPr>
        </p:nvSpPr>
        <p:spPr>
          <a:xfrm>
            <a:off x="2411760" y="1417638"/>
            <a:ext cx="5077544" cy="4488234"/>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a:lstStyle/>
          <a:p>
            <a:pPr lvl="0"/>
            <a:r>
              <a:rPr lang="tr-TR" sz="1200" b="1" dirty="0">
                <a:solidFill>
                  <a:schemeClr val="tx2"/>
                </a:solidFill>
                <a:latin typeface="Georgia" panose="02040502050405020303" pitchFamily="18" charset="0"/>
              </a:rPr>
              <a:t>Sağlık Sektörü</a:t>
            </a:r>
          </a:p>
          <a:p>
            <a:pPr lvl="0"/>
            <a:r>
              <a:rPr lang="tr-TR" sz="1200" b="1" dirty="0">
                <a:solidFill>
                  <a:schemeClr val="tx2"/>
                </a:solidFill>
                <a:latin typeface="Georgia" panose="02040502050405020303" pitchFamily="18" charset="0"/>
              </a:rPr>
              <a:t>Gözlükler</a:t>
            </a:r>
          </a:p>
          <a:p>
            <a:pPr lvl="0"/>
            <a:r>
              <a:rPr lang="tr-TR" sz="1200" b="1" dirty="0">
                <a:solidFill>
                  <a:schemeClr val="tx2"/>
                </a:solidFill>
                <a:latin typeface="Georgia" panose="02040502050405020303" pitchFamily="18" charset="0"/>
              </a:rPr>
              <a:t>Isıtma ve Havalandırma Cihazları</a:t>
            </a:r>
          </a:p>
          <a:p>
            <a:pPr lvl="0"/>
            <a:r>
              <a:rPr lang="tr-TR" sz="1200" b="1" dirty="0">
                <a:solidFill>
                  <a:schemeClr val="tx2"/>
                </a:solidFill>
                <a:latin typeface="Georgia" panose="02040502050405020303" pitchFamily="18" charset="0"/>
              </a:rPr>
              <a:t>Sıhhi Tesisat Alet ve Cihazlar</a:t>
            </a:r>
          </a:p>
          <a:p>
            <a:pPr lvl="0"/>
            <a:r>
              <a:rPr lang="tr-TR" sz="1200" b="1" dirty="0">
                <a:solidFill>
                  <a:schemeClr val="tx2"/>
                </a:solidFill>
                <a:latin typeface="Georgia" panose="02040502050405020303" pitchFamily="18" charset="0"/>
              </a:rPr>
              <a:t>Taşınabilir Elektrikli Ev Aletleri</a:t>
            </a:r>
          </a:p>
          <a:p>
            <a:pPr lvl="0"/>
            <a:r>
              <a:rPr lang="tr-TR" sz="1200" b="1" dirty="0">
                <a:solidFill>
                  <a:schemeClr val="tx2"/>
                </a:solidFill>
                <a:latin typeface="Georgia" panose="02040502050405020303" pitchFamily="18" charset="0"/>
              </a:rPr>
              <a:t>Motorlar</a:t>
            </a:r>
          </a:p>
          <a:p>
            <a:pPr lvl="0"/>
            <a:r>
              <a:rPr lang="tr-TR" sz="1200" b="1" dirty="0">
                <a:solidFill>
                  <a:schemeClr val="tx2"/>
                </a:solidFill>
                <a:latin typeface="Georgia" panose="02040502050405020303" pitchFamily="18" charset="0"/>
              </a:rPr>
              <a:t>Evlerde Kullanılan Alternatif Enerji Sistemleri</a:t>
            </a:r>
          </a:p>
          <a:p>
            <a:pPr lvl="0"/>
            <a:r>
              <a:rPr lang="tr-TR" sz="1200" b="1" dirty="0">
                <a:solidFill>
                  <a:schemeClr val="tx2"/>
                </a:solidFill>
                <a:latin typeface="Georgia" panose="02040502050405020303" pitchFamily="18" charset="0"/>
              </a:rPr>
              <a:t>Elektronik Telekomünikasyon Alet ve Cihazlar</a:t>
            </a:r>
          </a:p>
          <a:p>
            <a:pPr lvl="0"/>
            <a:r>
              <a:rPr lang="tr-TR" sz="1200" b="1" dirty="0">
                <a:solidFill>
                  <a:schemeClr val="tx2"/>
                </a:solidFill>
                <a:latin typeface="Georgia" panose="02040502050405020303" pitchFamily="18" charset="0"/>
              </a:rPr>
              <a:t>Elektrikli Alet ve Cihazlar</a:t>
            </a:r>
          </a:p>
          <a:p>
            <a:pPr lvl="0"/>
            <a:r>
              <a:rPr lang="tr-TR" sz="1200" b="1" dirty="0">
                <a:solidFill>
                  <a:schemeClr val="tx2"/>
                </a:solidFill>
                <a:latin typeface="Georgia" panose="02040502050405020303" pitchFamily="18" charset="0"/>
              </a:rPr>
              <a:t>Taşıtlar</a:t>
            </a:r>
          </a:p>
          <a:p>
            <a:pPr lvl="0"/>
            <a:r>
              <a:rPr lang="tr-TR" sz="1200" b="1" dirty="0">
                <a:solidFill>
                  <a:schemeClr val="tx2"/>
                </a:solidFill>
                <a:latin typeface="Georgia" panose="02040502050405020303" pitchFamily="18" charset="0"/>
              </a:rPr>
              <a:t>Ev Tipi Dikiş Makinaları</a:t>
            </a:r>
          </a:p>
          <a:p>
            <a:pPr lvl="0"/>
            <a:r>
              <a:rPr lang="tr-TR" sz="1200" b="1" dirty="0">
                <a:solidFill>
                  <a:schemeClr val="tx2"/>
                </a:solidFill>
                <a:latin typeface="Georgia" panose="02040502050405020303" pitchFamily="18" charset="0"/>
              </a:rPr>
              <a:t>Bahçelerde Kullanılan Makinalar</a:t>
            </a:r>
          </a:p>
          <a:p>
            <a:pPr lvl="0"/>
            <a:r>
              <a:rPr lang="tr-TR" sz="1200" b="1" dirty="0">
                <a:solidFill>
                  <a:schemeClr val="tx2"/>
                </a:solidFill>
                <a:latin typeface="Georgia" panose="02040502050405020303" pitchFamily="18" charset="0"/>
              </a:rPr>
              <a:t>Ölçme Alet ve Cihazları</a:t>
            </a:r>
          </a:p>
          <a:p>
            <a:pPr lvl="0"/>
            <a:r>
              <a:rPr lang="tr-TR" sz="1200" b="1" dirty="0">
                <a:solidFill>
                  <a:schemeClr val="tx2"/>
                </a:solidFill>
                <a:latin typeface="Georgia" panose="02040502050405020303" pitchFamily="18" charset="0"/>
              </a:rPr>
              <a:t>Spor, Av Alet ve Makinaları  </a:t>
            </a:r>
          </a:p>
          <a:p>
            <a:pPr lvl="0"/>
            <a:r>
              <a:rPr lang="tr-TR" sz="1200" b="1" dirty="0">
                <a:solidFill>
                  <a:schemeClr val="tx2"/>
                </a:solidFill>
                <a:latin typeface="Georgia" panose="02040502050405020303" pitchFamily="18" charset="0"/>
              </a:rPr>
              <a:t>Ev Ve Benzeri Yerlerde Kullanılan Elektrikli ve Gazlı Cihazlar</a:t>
            </a:r>
          </a:p>
          <a:p>
            <a:pPr lvl="0"/>
            <a:r>
              <a:rPr lang="tr-TR" sz="1200" b="1" dirty="0">
                <a:solidFill>
                  <a:schemeClr val="tx2"/>
                </a:solidFill>
                <a:latin typeface="Georgia" panose="02040502050405020303" pitchFamily="18" charset="0"/>
              </a:rPr>
              <a:t>Müzik Aletleri</a:t>
            </a:r>
          </a:p>
          <a:p>
            <a:pPr lvl="0"/>
            <a:r>
              <a:rPr lang="tr-TR" sz="1200" b="1" dirty="0">
                <a:solidFill>
                  <a:schemeClr val="tx2"/>
                </a:solidFill>
                <a:latin typeface="Georgia" panose="02040502050405020303" pitchFamily="18" charset="0"/>
              </a:rPr>
              <a:t>Ahşap ve Metal Mobilyalar</a:t>
            </a:r>
          </a:p>
          <a:p>
            <a:pPr lvl="0"/>
            <a:r>
              <a:rPr lang="tr-TR" sz="1200" b="1" dirty="0">
                <a:solidFill>
                  <a:schemeClr val="tx2"/>
                </a:solidFill>
                <a:latin typeface="Georgia" panose="02040502050405020303" pitchFamily="18" charset="0"/>
              </a:rPr>
              <a:t>Kapı ve Pencereler</a:t>
            </a:r>
          </a:p>
          <a:p>
            <a:pPr lvl="0"/>
            <a:r>
              <a:rPr lang="tr-TR" sz="1200" b="1" dirty="0">
                <a:solidFill>
                  <a:schemeClr val="tx2"/>
                </a:solidFill>
                <a:latin typeface="Georgia" panose="02040502050405020303" pitchFamily="18" charset="0"/>
              </a:rPr>
              <a:t>Kapı Açma ve Kapama Düzenekleri</a:t>
            </a:r>
          </a:p>
          <a:p>
            <a:pPr marL="0" indent="0">
              <a:buNone/>
            </a:pPr>
            <a:endParaRPr lang="tr-TR" sz="1200" dirty="0">
              <a:solidFill>
                <a:schemeClr val="tx2"/>
              </a:solidFill>
            </a:endParaRPr>
          </a:p>
          <a:p>
            <a:pPr marL="0" indent="0">
              <a:buNone/>
            </a:pPr>
            <a:endParaRPr lang="tr-TR" sz="1200" dirty="0">
              <a:solidFill>
                <a:schemeClr val="tx2"/>
              </a:solidFill>
            </a:endParaRPr>
          </a:p>
          <a:p>
            <a:pPr marL="0" indent="0">
              <a:buNone/>
            </a:pPr>
            <a:r>
              <a:rPr lang="tr-TR" sz="1200" b="1" dirty="0">
                <a:solidFill>
                  <a:schemeClr val="tx2"/>
                </a:solidFill>
                <a:latin typeface="Georgia" panose="02040502050405020303" pitchFamily="18" charset="0"/>
              </a:rPr>
              <a:t>Alt başlıklar ile birlikte toplam 206 adet mal belgelendirme mevzuatı kapsamında bulunmaktadır.</a:t>
            </a:r>
            <a:endParaRPr lang="tr-TR" sz="1200" b="1" dirty="0">
              <a:latin typeface="Georgia" panose="02040502050405020303" pitchFamily="18" charset="0"/>
            </a:endParaRPr>
          </a:p>
          <a:p>
            <a:endParaRPr lang="tr-TR" sz="1200" dirty="0"/>
          </a:p>
        </p:txBody>
      </p:sp>
    </p:spTree>
    <p:extLst>
      <p:ext uri="{BB962C8B-B14F-4D97-AF65-F5344CB8AC3E}">
        <p14:creationId xmlns:p14="http://schemas.microsoft.com/office/powerpoint/2010/main" val="37923247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9"/>
          <p:cNvSpPr txBox="1">
            <a:spLocks noChangeArrowheads="1"/>
          </p:cNvSpPr>
          <p:nvPr/>
        </p:nvSpPr>
        <p:spPr bwMode="auto">
          <a:xfrm>
            <a:off x="3794127"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endParaRPr lang="tr-TR" altLang="tr-TR" sz="2400"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Unvan 2"/>
          <p:cNvSpPr>
            <a:spLocks noGrp="1"/>
          </p:cNvSpPr>
          <p:nvPr>
            <p:ph type="title"/>
          </p:nvPr>
        </p:nvSpPr>
        <p:spPr/>
        <p:txBody>
          <a:bodyPr/>
          <a:lstStyle/>
          <a:p>
            <a:r>
              <a:rPr lang="tr-TR" dirty="0">
                <a:latin typeface="Georgia" panose="02040502050405020303" pitchFamily="18" charset="0"/>
              </a:rPr>
              <a:t>Garanti-SSH</a:t>
            </a:r>
          </a:p>
        </p:txBody>
      </p:sp>
      <p:sp>
        <p:nvSpPr>
          <p:cNvPr id="62467" name="12 Metin Yer Tutucusu"/>
          <p:cNvSpPr>
            <a:spLocks noGrp="1"/>
          </p:cNvSpPr>
          <p:nvPr>
            <p:ph idx="1"/>
          </p:nvPr>
        </p:nvSpPr>
        <p:spPr>
          <a:xfrm>
            <a:off x="457200" y="1600202"/>
            <a:ext cx="8229600" cy="5102523"/>
          </a:xfrm>
        </p:spPr>
        <p:txBody>
          <a:bodyPr/>
          <a:lstStyle/>
          <a:p>
            <a:pPr marL="0" indent="0" algn="just">
              <a:buNone/>
            </a:pPr>
            <a:endParaRPr lang="tr-TR" altLang="tr-TR" sz="1400" dirty="0">
              <a:solidFill>
                <a:srgbClr val="0070C0"/>
              </a:solidFill>
              <a:latin typeface="Cambria" panose="02040503050406030204" pitchFamily="18" charset="0"/>
              <a:cs typeface="Arial" panose="020B0604020202020204" pitchFamily="34" charset="0"/>
            </a:endParaRPr>
          </a:p>
          <a:p>
            <a:pPr marL="0" indent="0" algn="just">
              <a:lnSpc>
                <a:spcPct val="107000"/>
              </a:lnSpc>
              <a:spcAft>
                <a:spcPts val="800"/>
              </a:spcAft>
              <a:buNone/>
            </a:pPr>
            <a:r>
              <a:rPr lang="tr-TR" sz="1400" dirty="0">
                <a:latin typeface="Georgia" panose="02040502050405020303" pitchFamily="18" charset="0"/>
                <a:ea typeface="Calibri" panose="020F0502020204030204" pitchFamily="34" charset="0"/>
                <a:cs typeface="Times New Roman" panose="02020603050405020304" pitchFamily="18" charset="0"/>
              </a:rPr>
              <a:t>	</a:t>
            </a:r>
            <a:r>
              <a:rPr lang="tr-TR" sz="1800" b="1" dirty="0">
                <a:latin typeface="Georgia" panose="02040502050405020303" pitchFamily="18" charset="0"/>
              </a:rPr>
              <a:t>36) Garanti süresi içinde kullanım hatası olduğu durumlarda azami tamir süresi aranacak mıdır? Garanti süresi içinde kullanım hatası nedeniyle azami tamir süresi aşılırsa tüketici herhangi bir hak talep edebilir mi?</a:t>
            </a:r>
          </a:p>
          <a:p>
            <a:pPr marL="0" indent="0" algn="just">
              <a:lnSpc>
                <a:spcPct val="107000"/>
              </a:lnSpc>
              <a:spcAft>
                <a:spcPts val="800"/>
              </a:spcAft>
              <a:buNone/>
            </a:pPr>
            <a:r>
              <a:rPr lang="tr-TR" sz="1800" dirty="0">
                <a:latin typeface="Georgia" panose="02040502050405020303" pitchFamily="18" charset="0"/>
                <a:ea typeface="Calibri" panose="020F0502020204030204" pitchFamily="34" charset="0"/>
                <a:cs typeface="Times New Roman" panose="02020603050405020304" pitchFamily="18" charset="0"/>
              </a:rPr>
              <a:t>	Kullanıcı hatası olduğu durumlarda garanti devam etse bile onarım için servisler tarafından ücret istenebilecektir. Fakat garanti içi veya dışı fark etmeksizin azami tamir süresinde tamir yükümlülüğü devam edecektir. Diğer taraftan azami tamir süresinin aşılması durumunda ayıplı hizmet gereği tamir ücretinin istenebileceği değerlendirilmektedir.</a:t>
            </a:r>
          </a:p>
        </p:txBody>
      </p:sp>
      <p:sp>
        <p:nvSpPr>
          <p:cNvPr id="2" name="Dikdörtgen 1"/>
          <p:cNvSpPr/>
          <p:nvPr/>
        </p:nvSpPr>
        <p:spPr>
          <a:xfrm>
            <a:off x="830263" y="1844677"/>
            <a:ext cx="7993062" cy="1323439"/>
          </a:xfrm>
          <a:prstGeom prst="rect">
            <a:avLst/>
          </a:prstGeom>
        </p:spPr>
        <p:txBody>
          <a:bodyPr>
            <a:spAutoFit/>
          </a:bodyPr>
          <a:lstStyle/>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a:p>
            <a:pPr algn="just" eaLnBrk="0" fontAlgn="base" hangingPunct="0">
              <a:spcBef>
                <a:spcPct val="0"/>
              </a:spcBef>
              <a:spcAft>
                <a:spcPct val="0"/>
              </a:spcAft>
              <a:defRPr/>
            </a:pPr>
            <a:r>
              <a:rPr lang="tr-TR" sz="2000" dirty="0">
                <a:solidFill>
                  <a:srgbClr val="1F497D"/>
                </a:solidFill>
                <a:latin typeface="Cambria" pitchFamily="18" charset="0"/>
              </a:rPr>
              <a:t> </a:t>
            </a:r>
          </a:p>
          <a:p>
            <a:pPr algn="just" eaLnBrk="0" fontAlgn="base" hangingPunct="0">
              <a:spcBef>
                <a:spcPct val="0"/>
              </a:spcBef>
              <a:spcAft>
                <a:spcPct val="0"/>
              </a:spcAft>
              <a:defRPr/>
            </a:pPr>
            <a:r>
              <a:rPr lang="tr-TR" sz="2000" dirty="0">
                <a:solidFill>
                  <a:srgbClr val="1F497D"/>
                </a:solidFill>
                <a:latin typeface="Cambria" panose="02040503050406030204" pitchFamily="18" charset="0"/>
                <a:ea typeface="ＭＳ Ｐゴシック" pitchFamily="48" charset="-128"/>
              </a:rPr>
              <a:t> </a:t>
            </a:r>
          </a:p>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p:txBody>
      </p:sp>
    </p:spTree>
    <p:extLst>
      <p:ext uri="{BB962C8B-B14F-4D97-AF65-F5344CB8AC3E}">
        <p14:creationId xmlns:p14="http://schemas.microsoft.com/office/powerpoint/2010/main" val="11519292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ctr">
              <a:buNone/>
            </a:pPr>
            <a:endParaRPr lang="tr-TR" dirty="0"/>
          </a:p>
          <a:p>
            <a:pPr marL="0" indent="0" algn="ctr">
              <a:buNone/>
            </a:pPr>
            <a:endParaRPr lang="tr-TR" dirty="0"/>
          </a:p>
          <a:p>
            <a:pPr marL="0" indent="0" algn="ctr">
              <a:buNone/>
            </a:pPr>
            <a:endParaRPr lang="tr-TR" dirty="0"/>
          </a:p>
          <a:p>
            <a:pPr marL="0" indent="0" algn="ctr">
              <a:buNone/>
            </a:pPr>
            <a:r>
              <a:rPr lang="tr-TR" dirty="0"/>
              <a:t>TEŞEKKÜRLER…..</a:t>
            </a:r>
          </a:p>
        </p:txBody>
      </p:sp>
    </p:spTree>
    <p:extLst>
      <p:ext uri="{BB962C8B-B14F-4D97-AF65-F5344CB8AC3E}">
        <p14:creationId xmlns:p14="http://schemas.microsoft.com/office/powerpoint/2010/main" val="365565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9"/>
          <p:cNvSpPr txBox="1">
            <a:spLocks noChangeArrowheads="1"/>
          </p:cNvSpPr>
          <p:nvPr/>
        </p:nvSpPr>
        <p:spPr bwMode="auto">
          <a:xfrm>
            <a:off x="3794127"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endParaRPr lang="tr-TR" altLang="tr-TR" sz="2400"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Unvan 2"/>
          <p:cNvSpPr>
            <a:spLocks noGrp="1"/>
          </p:cNvSpPr>
          <p:nvPr>
            <p:ph type="title"/>
          </p:nvPr>
        </p:nvSpPr>
        <p:spPr/>
        <p:txBody>
          <a:bodyPr/>
          <a:lstStyle/>
          <a:p>
            <a:r>
              <a:rPr lang="tr-TR" dirty="0">
                <a:latin typeface="Georgia" panose="02040502050405020303" pitchFamily="18" charset="0"/>
              </a:rPr>
              <a:t>Garanti-SSH</a:t>
            </a:r>
          </a:p>
        </p:txBody>
      </p:sp>
      <p:sp>
        <p:nvSpPr>
          <p:cNvPr id="62467" name="12 Metin Yer Tutucusu"/>
          <p:cNvSpPr>
            <a:spLocks noGrp="1"/>
          </p:cNvSpPr>
          <p:nvPr>
            <p:ph idx="1"/>
          </p:nvPr>
        </p:nvSpPr>
        <p:spPr>
          <a:xfrm>
            <a:off x="388188" y="1600202"/>
            <a:ext cx="8652295" cy="4921369"/>
          </a:xfrm>
        </p:spPr>
        <p:txBody>
          <a:bodyPr/>
          <a:lstStyle/>
          <a:p>
            <a:pPr marL="0" indent="0">
              <a:buNone/>
            </a:pPr>
            <a:endParaRPr lang="tr-TR" altLang="tr-TR" sz="1400" dirty="0">
              <a:solidFill>
                <a:srgbClr val="0070C0"/>
              </a:solidFill>
              <a:latin typeface="Georgia" panose="02040502050405020303" pitchFamily="18" charset="0"/>
              <a:cs typeface="Arial" panose="020B0604020202020204" pitchFamily="34" charset="0"/>
            </a:endParaRPr>
          </a:p>
          <a:p>
            <a:pPr marL="0" indent="0" algn="just">
              <a:lnSpc>
                <a:spcPct val="107000"/>
              </a:lnSpc>
              <a:spcAft>
                <a:spcPts val="800"/>
              </a:spcAft>
              <a:buNone/>
            </a:pPr>
            <a:r>
              <a:rPr lang="tr-TR" sz="1600" dirty="0">
                <a:latin typeface="Georgia" panose="02040502050405020303" pitchFamily="18" charset="0"/>
                <a:ea typeface="Calibri" panose="020F0502020204030204" pitchFamily="34" charset="0"/>
                <a:cs typeface="Times New Roman" panose="02020603050405020304" pitchFamily="18" charset="0"/>
              </a:rPr>
              <a:t>	</a:t>
            </a:r>
            <a:r>
              <a:rPr lang="tr-TR" sz="2400" b="1" dirty="0">
                <a:latin typeface="Georgia" panose="02040502050405020303" pitchFamily="18" charset="0"/>
                <a:ea typeface="Calibri" panose="020F0502020204030204" pitchFamily="34" charset="0"/>
                <a:cs typeface="Times New Roman" panose="02020603050405020304" pitchFamily="18" charset="0"/>
              </a:rPr>
              <a:t>1) Garanti Süresi içerisinde hasar gören ürünün servis tarafından ücretli onarımı yapıldığında, aynı ürünün bir arızası olduğunda garanti hizmetlerinden yararlanabilir mi?</a:t>
            </a:r>
          </a:p>
          <a:p>
            <a:pPr marL="0" indent="0" algn="just">
              <a:lnSpc>
                <a:spcPct val="107000"/>
              </a:lnSpc>
              <a:spcAft>
                <a:spcPts val="800"/>
              </a:spcAft>
              <a:buNone/>
            </a:pPr>
            <a:r>
              <a:rPr lang="tr-TR" sz="2400" b="1" dirty="0">
                <a:latin typeface="Georgia" panose="02040502050405020303" pitchFamily="18" charset="0"/>
                <a:ea typeface="Calibri" panose="020F0502020204030204" pitchFamily="34" charset="0"/>
                <a:cs typeface="Times New Roman" panose="02020603050405020304" pitchFamily="18" charset="0"/>
              </a:rPr>
              <a:t>	</a:t>
            </a:r>
            <a:r>
              <a:rPr lang="tr-TR" sz="2400" dirty="0">
                <a:latin typeface="Georgia" panose="02040502050405020303" pitchFamily="18" charset="0"/>
                <a:ea typeface="Calibri" panose="020F0502020204030204" pitchFamily="34" charset="0"/>
                <a:cs typeface="Times New Roman" panose="02020603050405020304" pitchFamily="18" charset="0"/>
              </a:rPr>
              <a:t>Garanti süresi devam eden bir ürünün ücretli onarımı kullanım hatası durumunda ortaya çıkmaktadır. Diğer taraftan Garanti süresi boyunca kullanım hatası kaynaklı olmayan arızalarda garantiden doğan haklardan yararlanılabilir.	</a:t>
            </a:r>
          </a:p>
          <a:p>
            <a:pPr marL="0" indent="0" algn="just">
              <a:lnSpc>
                <a:spcPct val="107000"/>
              </a:lnSpc>
              <a:spcAft>
                <a:spcPts val="800"/>
              </a:spcAft>
              <a:buNone/>
            </a:pPr>
            <a:endParaRPr lang="tr-TR" sz="1200" dirty="0">
              <a:latin typeface="Georgia" panose="02040502050405020303" pitchFamily="18" charset="0"/>
              <a:ea typeface="Calibri" panose="020F0502020204030204" pitchFamily="34" charset="0"/>
              <a:cs typeface="Times New Roman" panose="02020603050405020304" pitchFamily="18" charset="0"/>
            </a:endParaRPr>
          </a:p>
        </p:txBody>
      </p:sp>
      <p:sp>
        <p:nvSpPr>
          <p:cNvPr id="2" name="Dikdörtgen 1"/>
          <p:cNvSpPr/>
          <p:nvPr/>
        </p:nvSpPr>
        <p:spPr>
          <a:xfrm>
            <a:off x="830263" y="1844677"/>
            <a:ext cx="7993062" cy="1323439"/>
          </a:xfrm>
          <a:prstGeom prst="rect">
            <a:avLst/>
          </a:prstGeom>
        </p:spPr>
        <p:txBody>
          <a:bodyPr>
            <a:spAutoFit/>
          </a:bodyPr>
          <a:lstStyle/>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a:p>
            <a:pPr algn="just" eaLnBrk="0" fontAlgn="base" hangingPunct="0">
              <a:spcBef>
                <a:spcPct val="0"/>
              </a:spcBef>
              <a:spcAft>
                <a:spcPct val="0"/>
              </a:spcAft>
              <a:defRPr/>
            </a:pPr>
            <a:r>
              <a:rPr lang="tr-TR" sz="2000" dirty="0">
                <a:solidFill>
                  <a:srgbClr val="1F497D"/>
                </a:solidFill>
                <a:latin typeface="Cambria" pitchFamily="18" charset="0"/>
              </a:rPr>
              <a:t> </a:t>
            </a:r>
          </a:p>
          <a:p>
            <a:pPr algn="just" eaLnBrk="0" fontAlgn="base" hangingPunct="0">
              <a:spcBef>
                <a:spcPct val="0"/>
              </a:spcBef>
              <a:spcAft>
                <a:spcPct val="0"/>
              </a:spcAft>
              <a:defRPr/>
            </a:pPr>
            <a:r>
              <a:rPr lang="tr-TR" sz="2000" dirty="0">
                <a:solidFill>
                  <a:srgbClr val="1F497D"/>
                </a:solidFill>
                <a:latin typeface="Cambria" panose="02040503050406030204" pitchFamily="18" charset="0"/>
                <a:ea typeface="ＭＳ Ｐゴシック" pitchFamily="48" charset="-128"/>
              </a:rPr>
              <a:t> </a:t>
            </a:r>
          </a:p>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p:txBody>
      </p:sp>
    </p:spTree>
    <p:extLst>
      <p:ext uri="{BB962C8B-B14F-4D97-AF65-F5344CB8AC3E}">
        <p14:creationId xmlns:p14="http://schemas.microsoft.com/office/powerpoint/2010/main" val="71944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9"/>
          <p:cNvSpPr txBox="1">
            <a:spLocks noChangeArrowheads="1"/>
          </p:cNvSpPr>
          <p:nvPr/>
        </p:nvSpPr>
        <p:spPr bwMode="auto">
          <a:xfrm>
            <a:off x="3794127"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endParaRPr lang="tr-TR" altLang="tr-TR" sz="2400"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Unvan 2"/>
          <p:cNvSpPr>
            <a:spLocks noGrp="1"/>
          </p:cNvSpPr>
          <p:nvPr>
            <p:ph type="title"/>
          </p:nvPr>
        </p:nvSpPr>
        <p:spPr/>
        <p:txBody>
          <a:bodyPr/>
          <a:lstStyle/>
          <a:p>
            <a:r>
              <a:rPr lang="tr-TR" dirty="0">
                <a:latin typeface="Georgia" panose="02040502050405020303" pitchFamily="18" charset="0"/>
              </a:rPr>
              <a:t>Garanti-SSH</a:t>
            </a:r>
          </a:p>
        </p:txBody>
      </p:sp>
      <p:sp>
        <p:nvSpPr>
          <p:cNvPr id="62467" name="12 Metin Yer Tutucusu"/>
          <p:cNvSpPr>
            <a:spLocks noGrp="1"/>
          </p:cNvSpPr>
          <p:nvPr>
            <p:ph idx="1"/>
          </p:nvPr>
        </p:nvSpPr>
        <p:spPr>
          <a:xfrm>
            <a:off x="146649" y="1600202"/>
            <a:ext cx="8997352" cy="4921369"/>
          </a:xfrm>
        </p:spPr>
        <p:txBody>
          <a:bodyPr/>
          <a:lstStyle/>
          <a:p>
            <a:pPr marL="0" indent="0">
              <a:buNone/>
            </a:pPr>
            <a:endParaRPr lang="tr-TR" altLang="tr-TR" sz="1400" dirty="0">
              <a:solidFill>
                <a:srgbClr val="0070C0"/>
              </a:solidFill>
              <a:latin typeface="Georgia" panose="02040502050405020303" pitchFamily="18" charset="0"/>
              <a:cs typeface="Arial" panose="020B0604020202020204" pitchFamily="34" charset="0"/>
            </a:endParaRPr>
          </a:p>
          <a:p>
            <a:pPr marL="0" indent="0" algn="just">
              <a:lnSpc>
                <a:spcPct val="107000"/>
              </a:lnSpc>
              <a:spcAft>
                <a:spcPts val="800"/>
              </a:spcAft>
              <a:buNone/>
            </a:pPr>
            <a:r>
              <a:rPr lang="tr-TR" sz="1400" dirty="0">
                <a:latin typeface="Georgia" panose="02040502050405020303" pitchFamily="18" charset="0"/>
                <a:ea typeface="Calibri" panose="020F0502020204030204" pitchFamily="34" charset="0"/>
                <a:cs typeface="Times New Roman" panose="02020603050405020304" pitchFamily="18" charset="0"/>
              </a:rPr>
              <a:t>	</a:t>
            </a:r>
            <a:r>
              <a:rPr lang="tr-TR" sz="2000" b="1" dirty="0">
                <a:latin typeface="Georgia" panose="02040502050405020303" pitchFamily="18" charset="0"/>
                <a:ea typeface="Calibri" panose="020F0502020204030204" pitchFamily="34" charset="0"/>
                <a:cs typeface="Times New Roman" panose="02020603050405020304" pitchFamily="18" charset="0"/>
              </a:rPr>
              <a:t>2) Garanti Belgesi ve Satış Sonrası Hizmetler Yönetmeliği ekli listesinde olmayan ürünlerde nasıl hareket etmek gerekir?</a:t>
            </a:r>
          </a:p>
          <a:p>
            <a:pPr marL="0" indent="0" algn="just">
              <a:lnSpc>
                <a:spcPct val="107000"/>
              </a:lnSpc>
              <a:spcAft>
                <a:spcPts val="800"/>
              </a:spcAft>
              <a:buNone/>
            </a:pPr>
            <a:r>
              <a:rPr lang="tr-TR" sz="2000" b="1" dirty="0">
                <a:latin typeface="Georgia" panose="02040502050405020303" pitchFamily="18" charset="0"/>
                <a:ea typeface="Calibri" panose="020F0502020204030204" pitchFamily="34" charset="0"/>
                <a:cs typeface="Times New Roman" panose="02020603050405020304" pitchFamily="18" charset="0"/>
              </a:rPr>
              <a:t>	</a:t>
            </a:r>
            <a:r>
              <a:rPr lang="tr-TR" sz="2000" dirty="0">
                <a:latin typeface="Georgia" panose="02040502050405020303" pitchFamily="18" charset="0"/>
                <a:ea typeface="Calibri" panose="020F0502020204030204" pitchFamily="34" charset="0"/>
                <a:cs typeface="Times New Roman" panose="02020603050405020304" pitchFamily="18" charset="0"/>
              </a:rPr>
              <a:t>Garanti Belgesi Yönetmeliği ve Satış Sonrası Hizmetler Yönetmeliği ekli listede yer alan her bir ürün için servis istasyonları ve garanti süreleri belirlenmiş durumdadır. Ekli listede yer almayan mallar için ayıplı mal hükümleri çerçevesinde hareket edilebilir.</a:t>
            </a:r>
            <a:r>
              <a:rPr lang="tr-TR" sz="1400" dirty="0">
                <a:latin typeface="Georgia" panose="02040502050405020303" pitchFamily="18" charset="0"/>
                <a:ea typeface="Calibri" panose="020F0502020204030204" pitchFamily="34" charset="0"/>
                <a:cs typeface="Times New Roman" panose="02020603050405020304" pitchFamily="18" charset="0"/>
              </a:rPr>
              <a:t>	</a:t>
            </a:r>
            <a:r>
              <a:rPr lang="tr-TR" sz="1200" b="1" dirty="0">
                <a:latin typeface="Georgia" panose="02040502050405020303" pitchFamily="18" charset="0"/>
                <a:ea typeface="Calibri" panose="020F0502020204030204" pitchFamily="34" charset="0"/>
                <a:cs typeface="Times New Roman" panose="02020603050405020304" pitchFamily="18" charset="0"/>
              </a:rPr>
              <a:t>		</a:t>
            </a:r>
            <a:endParaRPr lang="tr-TR" sz="1200" dirty="0">
              <a:latin typeface="Georgia" panose="02040502050405020303" pitchFamily="18" charset="0"/>
              <a:ea typeface="Calibri" panose="020F0502020204030204" pitchFamily="34" charset="0"/>
              <a:cs typeface="Times New Roman" panose="02020603050405020304" pitchFamily="18" charset="0"/>
            </a:endParaRPr>
          </a:p>
        </p:txBody>
      </p:sp>
      <p:sp>
        <p:nvSpPr>
          <p:cNvPr id="2" name="Dikdörtgen 1"/>
          <p:cNvSpPr/>
          <p:nvPr/>
        </p:nvSpPr>
        <p:spPr>
          <a:xfrm>
            <a:off x="830263" y="1844677"/>
            <a:ext cx="7993062" cy="1323439"/>
          </a:xfrm>
          <a:prstGeom prst="rect">
            <a:avLst/>
          </a:prstGeom>
        </p:spPr>
        <p:txBody>
          <a:bodyPr>
            <a:spAutoFit/>
          </a:bodyPr>
          <a:lstStyle/>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a:p>
            <a:pPr algn="just" eaLnBrk="0" fontAlgn="base" hangingPunct="0">
              <a:spcBef>
                <a:spcPct val="0"/>
              </a:spcBef>
              <a:spcAft>
                <a:spcPct val="0"/>
              </a:spcAft>
              <a:defRPr/>
            </a:pPr>
            <a:r>
              <a:rPr lang="tr-TR" sz="2000" dirty="0">
                <a:solidFill>
                  <a:srgbClr val="1F497D"/>
                </a:solidFill>
                <a:latin typeface="Cambria" pitchFamily="18" charset="0"/>
              </a:rPr>
              <a:t> </a:t>
            </a:r>
          </a:p>
          <a:p>
            <a:pPr algn="just" eaLnBrk="0" fontAlgn="base" hangingPunct="0">
              <a:spcBef>
                <a:spcPct val="0"/>
              </a:spcBef>
              <a:spcAft>
                <a:spcPct val="0"/>
              </a:spcAft>
              <a:defRPr/>
            </a:pPr>
            <a:r>
              <a:rPr lang="tr-TR" sz="2000" dirty="0">
                <a:solidFill>
                  <a:srgbClr val="1F497D"/>
                </a:solidFill>
                <a:latin typeface="Cambria" panose="02040503050406030204" pitchFamily="18" charset="0"/>
                <a:ea typeface="ＭＳ Ｐゴシック" pitchFamily="48" charset="-128"/>
              </a:rPr>
              <a:t> </a:t>
            </a:r>
          </a:p>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p:txBody>
      </p:sp>
    </p:spTree>
    <p:extLst>
      <p:ext uri="{BB962C8B-B14F-4D97-AF65-F5344CB8AC3E}">
        <p14:creationId xmlns:p14="http://schemas.microsoft.com/office/powerpoint/2010/main" val="3252021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Georgia" panose="02040502050405020303" pitchFamily="18" charset="0"/>
              </a:rPr>
              <a:t>Garanti-SSH</a:t>
            </a:r>
            <a:endParaRPr lang="tr-TR" dirty="0"/>
          </a:p>
        </p:txBody>
      </p:sp>
      <p:sp>
        <p:nvSpPr>
          <p:cNvPr id="3" name="İçerik Yer Tutucusu 2"/>
          <p:cNvSpPr>
            <a:spLocks noGrp="1"/>
          </p:cNvSpPr>
          <p:nvPr>
            <p:ph idx="1"/>
          </p:nvPr>
        </p:nvSpPr>
        <p:spPr>
          <a:xfrm>
            <a:off x="586596" y="1600202"/>
            <a:ext cx="8100204" cy="5121275"/>
          </a:xfrm>
        </p:spPr>
        <p:txBody>
          <a:bodyPr/>
          <a:lstStyle/>
          <a:p>
            <a:pPr marL="0" indent="0" algn="just">
              <a:buNone/>
            </a:pPr>
            <a:r>
              <a:rPr lang="tr-TR" sz="1400" b="1" dirty="0">
                <a:latin typeface="Georgia" panose="02040502050405020303" pitchFamily="18" charset="0"/>
              </a:rPr>
              <a:t>	</a:t>
            </a:r>
            <a:r>
              <a:rPr lang="tr-TR" sz="1600" b="1" dirty="0">
                <a:latin typeface="Georgia" panose="02040502050405020303" pitchFamily="18" charset="0"/>
              </a:rPr>
              <a:t>3) Bazı firmalar ürün satışı sırasında belli bir ücret karşılığı “ek garanti” vermektedir. Ancak uygulamada, bazı firmaların sözleşmedeki ‘ürünün onarımının imkan dahilinde olmadığının tespit edilmesi halinde firmanın tüketiciye hizmet paketinin bedelini </a:t>
            </a:r>
            <a:r>
              <a:rPr lang="tr-TR" sz="1600" b="1" dirty="0" err="1">
                <a:latin typeface="Georgia" panose="02040502050405020303" pitchFamily="18" charset="0"/>
              </a:rPr>
              <a:t>ödeyeceği’ne</a:t>
            </a:r>
            <a:r>
              <a:rPr lang="tr-TR" sz="1600" b="1" dirty="0">
                <a:latin typeface="Georgia" panose="02040502050405020303" pitchFamily="18" charset="0"/>
              </a:rPr>
              <a:t> ilişkin maddeye dayanarak sözleşmeyi feshettiği, arıza tespitini dahi yaptırmadığı, onarımın mümkün olup olmadığına bakmaksızın onarım maliyetine katlanmak yerine ‘ek garanti’ bedelinin iadesi yolunu tercih ettiği görülmektedir. Sözleşmeye konulan bu madde haksız şart olarak yorumlanabilir mi?</a:t>
            </a:r>
          </a:p>
          <a:p>
            <a:pPr marL="0" indent="0" algn="just">
              <a:buNone/>
            </a:pPr>
            <a:endParaRPr lang="tr-TR" sz="1600" b="1" dirty="0">
              <a:latin typeface="Georgia" panose="02040502050405020303" pitchFamily="18" charset="0"/>
            </a:endParaRPr>
          </a:p>
          <a:p>
            <a:pPr marL="0" indent="0" algn="just">
              <a:buNone/>
            </a:pPr>
            <a:r>
              <a:rPr lang="tr-TR" sz="1600" b="1" dirty="0">
                <a:latin typeface="Georgia" panose="02040502050405020303" pitchFamily="18" charset="0"/>
              </a:rPr>
              <a:t>	</a:t>
            </a:r>
            <a:r>
              <a:rPr lang="tr-TR" sz="1600" dirty="0">
                <a:latin typeface="Georgia" panose="02040502050405020303" pitchFamily="18" charset="0"/>
                <a:ea typeface="Calibri" panose="020F0502020204030204" pitchFamily="34" charset="0"/>
                <a:cs typeface="Times New Roman" panose="02020603050405020304" pitchFamily="18" charset="0"/>
              </a:rPr>
              <a:t> İhtiyari garanti sözleşmesi yapılması durumunda iki koşulun göz önüne alınması ve ona göre karar verilmesi gerekmektedir. Öncellikle eğer ihtiyari garanti sözleşmesi yasal garanti süresi içinde yapılmışsa tüketicinin garanti belgesi yönetmeliğinden doğan hakları saklı kalacaktır. Diğer taraftan ihtiyari garanti sözleşmesi yasal garantiden sonra hüküm ifade edecek ise kapsamı taraflar arasındaki sözleşmeye göre belirlenecektir. Diğer taraftan ihtiyari garanti haksız şartlarda yer alan tanımı uygun olarak hazırlanmış ve tüketiciye sunulmuşsa, haksız şart olarak değerlendirilebilir. </a:t>
            </a:r>
            <a:endParaRPr lang="tr-TR" sz="1400" dirty="0">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7381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Georgia" panose="02040502050405020303" pitchFamily="18" charset="0"/>
              </a:rPr>
              <a:t>Garanti-SSH</a:t>
            </a:r>
          </a:p>
        </p:txBody>
      </p:sp>
      <p:sp>
        <p:nvSpPr>
          <p:cNvPr id="3" name="İçerik Yer Tutucusu 2"/>
          <p:cNvSpPr>
            <a:spLocks noGrp="1"/>
          </p:cNvSpPr>
          <p:nvPr>
            <p:ph idx="1"/>
          </p:nvPr>
        </p:nvSpPr>
        <p:spPr/>
        <p:txBody>
          <a:bodyPr/>
          <a:lstStyle/>
          <a:p>
            <a:pPr marL="0" indent="0">
              <a:buNone/>
            </a:pPr>
            <a:r>
              <a:rPr lang="tr-TR" sz="1200" b="1" dirty="0">
                <a:latin typeface="Georgia" panose="02040502050405020303" pitchFamily="18" charset="0"/>
              </a:rPr>
              <a:t>	</a:t>
            </a:r>
            <a:r>
              <a:rPr lang="tr-TR" sz="2000" b="1" dirty="0">
                <a:latin typeface="Georgia" panose="02040502050405020303" pitchFamily="18" charset="0"/>
              </a:rPr>
              <a:t>4) Cep telefonlarında kasko sözleşmesi kapsamında onarım yapılması durumunda kasko şirketi muadil yedek parça kullanacak mıdır?</a:t>
            </a:r>
          </a:p>
          <a:p>
            <a:pPr marL="0" indent="0">
              <a:buNone/>
            </a:pPr>
            <a:r>
              <a:rPr lang="tr-TR" sz="2000" dirty="0">
                <a:latin typeface="Georgia" panose="02040502050405020303" pitchFamily="18" charset="0"/>
              </a:rPr>
              <a:t> 	</a:t>
            </a:r>
          </a:p>
          <a:p>
            <a:pPr marL="0" indent="0">
              <a:buNone/>
            </a:pPr>
            <a:r>
              <a:rPr lang="tr-TR" sz="2000" dirty="0">
                <a:latin typeface="Georgia" panose="02040502050405020303" pitchFamily="18" charset="0"/>
              </a:rPr>
              <a:t>	Kasko sözleşmesinin hükümlerinin incelenmesi ve buna yönelik bir hüküm varsa yükümlülüğün doğacağı düşünülmektedir.</a:t>
            </a:r>
          </a:p>
          <a:p>
            <a:endParaRPr lang="tr-TR" sz="2000" dirty="0">
              <a:latin typeface="Georgia" panose="02040502050405020303" pitchFamily="18" charset="0"/>
            </a:endParaRPr>
          </a:p>
          <a:p>
            <a:pPr marL="0" indent="0">
              <a:buNone/>
            </a:pPr>
            <a:r>
              <a:rPr lang="tr-TR" sz="1200" b="1" dirty="0">
                <a:latin typeface="Georgia" panose="02040502050405020303" pitchFamily="18" charset="0"/>
              </a:rPr>
              <a:t>	</a:t>
            </a:r>
            <a:endParaRPr lang="tr-TR" dirty="0"/>
          </a:p>
        </p:txBody>
      </p:sp>
    </p:spTree>
    <p:extLst>
      <p:ext uri="{BB962C8B-B14F-4D97-AF65-F5344CB8AC3E}">
        <p14:creationId xmlns:p14="http://schemas.microsoft.com/office/powerpoint/2010/main" val="1454478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9"/>
          <p:cNvSpPr txBox="1">
            <a:spLocks noChangeArrowheads="1"/>
          </p:cNvSpPr>
          <p:nvPr/>
        </p:nvSpPr>
        <p:spPr bwMode="auto">
          <a:xfrm>
            <a:off x="3794127"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FontTx/>
              <a:buNone/>
            </a:pPr>
            <a:endParaRPr lang="tr-TR" altLang="tr-TR" sz="2400" dirty="0">
              <a:solidFill>
                <a:prstClr val="black"/>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Unvan 2"/>
          <p:cNvSpPr>
            <a:spLocks noGrp="1"/>
          </p:cNvSpPr>
          <p:nvPr>
            <p:ph type="title"/>
          </p:nvPr>
        </p:nvSpPr>
        <p:spPr/>
        <p:txBody>
          <a:bodyPr/>
          <a:lstStyle/>
          <a:p>
            <a:r>
              <a:rPr lang="tr-TR" dirty="0">
                <a:latin typeface="Georgia" panose="02040502050405020303" pitchFamily="18" charset="0"/>
              </a:rPr>
              <a:t>Garanti-SSH</a:t>
            </a:r>
          </a:p>
        </p:txBody>
      </p:sp>
      <p:sp>
        <p:nvSpPr>
          <p:cNvPr id="62467" name="12 Metin Yer Tutucusu"/>
          <p:cNvSpPr>
            <a:spLocks noGrp="1"/>
          </p:cNvSpPr>
          <p:nvPr>
            <p:ph idx="1"/>
          </p:nvPr>
        </p:nvSpPr>
        <p:spPr>
          <a:xfrm>
            <a:off x="457200" y="1600202"/>
            <a:ext cx="8229600" cy="5024885"/>
          </a:xfrm>
        </p:spPr>
        <p:txBody>
          <a:bodyPr/>
          <a:lstStyle/>
          <a:p>
            <a:pPr marL="0" indent="0">
              <a:buNone/>
            </a:pPr>
            <a:endParaRPr lang="tr-TR" altLang="tr-TR" sz="1400" dirty="0">
              <a:solidFill>
                <a:srgbClr val="0070C0"/>
              </a:solidFill>
              <a:latin typeface="Cambria" panose="02040503050406030204" pitchFamily="18" charset="0"/>
              <a:cs typeface="Arial" panose="020B0604020202020204" pitchFamily="34" charset="0"/>
            </a:endParaRPr>
          </a:p>
          <a:p>
            <a:pPr marL="0" indent="0" algn="just">
              <a:lnSpc>
                <a:spcPct val="107000"/>
              </a:lnSpc>
              <a:spcAft>
                <a:spcPts val="800"/>
              </a:spcAft>
              <a:buNone/>
            </a:pPr>
            <a:r>
              <a:rPr lang="tr-TR" sz="1400" dirty="0">
                <a:latin typeface="Georgia" panose="02040502050405020303" pitchFamily="18" charset="0"/>
                <a:ea typeface="Calibri" panose="020F0502020204030204" pitchFamily="34" charset="0"/>
                <a:cs typeface="Times New Roman" panose="02020603050405020304" pitchFamily="18" charset="0"/>
              </a:rPr>
              <a:t>	</a:t>
            </a:r>
            <a:r>
              <a:rPr lang="tr-TR" sz="1800" b="1" dirty="0">
                <a:latin typeface="Georgia" panose="02040502050405020303" pitchFamily="18" charset="0"/>
                <a:ea typeface="Calibri" panose="020F0502020204030204" pitchFamily="34" charset="0"/>
                <a:cs typeface="Times New Roman" panose="02020603050405020304" pitchFamily="18" charset="0"/>
              </a:rPr>
              <a:t>5) Cihazlar için kullanıcı hatasını da kapsayan, satın alınmış koruma paketine (kasko) istinaden, cihazın kaskoda tamir işlemi görmesi ve sonrasında garanti dahilinde karşılanabilecek bir başka arızadan dolayı yetkili servise başvurulduğunda yetkili servis yetkisiz onarım nedeniyle garanti dahilinde onarım talebini reddedebilir mi? 	</a:t>
            </a:r>
          </a:p>
          <a:p>
            <a:pPr marL="0" indent="0" algn="just">
              <a:lnSpc>
                <a:spcPct val="107000"/>
              </a:lnSpc>
              <a:spcAft>
                <a:spcPts val="800"/>
              </a:spcAft>
              <a:buNone/>
            </a:pPr>
            <a:r>
              <a:rPr lang="tr-TR" sz="1800" b="1" dirty="0">
                <a:latin typeface="Georgia" panose="02040502050405020303" pitchFamily="18" charset="0"/>
                <a:ea typeface="Calibri" panose="020F0502020204030204" pitchFamily="34" charset="0"/>
                <a:cs typeface="Times New Roman" panose="02020603050405020304" pitchFamily="18" charset="0"/>
              </a:rPr>
              <a:t>	</a:t>
            </a:r>
            <a:r>
              <a:rPr lang="tr-TR" sz="1800" dirty="0">
                <a:latin typeface="Georgia" panose="02040502050405020303" pitchFamily="18" charset="0"/>
                <a:ea typeface="Calibri" panose="020F0502020204030204" pitchFamily="34" charset="0"/>
                <a:cs typeface="Times New Roman" panose="02020603050405020304" pitchFamily="18" charset="0"/>
              </a:rPr>
              <a:t> Bu konuda tanıtma ve kullanma kılavuzuna bakmak gerekmektedir. Şayet tanıtma ve kullanma kılavuzunda sadece yetkili servilerin müdahale edebileceği belirtilmiş ise aksi durum kullanıcı hatası teşkil edebilecektir. Bu nedenle tüketici kasko sözleşmesinde belirtilen servislerin tanıtma ve kullanma kılavuzunda yetkili servis olup olmadığına bakarak karar vermesi gerekmektedir.</a:t>
            </a:r>
          </a:p>
          <a:p>
            <a:pPr marL="0" indent="0">
              <a:lnSpc>
                <a:spcPct val="107000"/>
              </a:lnSpc>
              <a:spcAft>
                <a:spcPts val="800"/>
              </a:spcAft>
              <a:buNone/>
            </a:pPr>
            <a:r>
              <a:rPr lang="tr-TR" sz="1600" b="1" dirty="0">
                <a:latin typeface="Georgia" panose="02040502050405020303" pitchFamily="18" charset="0"/>
                <a:ea typeface="Calibri" panose="020F0502020204030204" pitchFamily="34" charset="0"/>
                <a:cs typeface="Times New Roman" panose="02020603050405020304" pitchFamily="18" charset="0"/>
              </a:rPr>
              <a:t>	</a:t>
            </a:r>
            <a:endParaRPr lang="tr-TR" altLang="tr-TR" sz="1600" dirty="0">
              <a:solidFill>
                <a:srgbClr val="0070C0"/>
              </a:solidFill>
              <a:latin typeface="Cambria" panose="02040503050406030204" pitchFamily="18" charset="0"/>
              <a:cs typeface="Arial" panose="020B0604020202020204" pitchFamily="34" charset="0"/>
            </a:endParaRPr>
          </a:p>
        </p:txBody>
      </p:sp>
      <p:sp>
        <p:nvSpPr>
          <p:cNvPr id="2" name="Dikdörtgen 1"/>
          <p:cNvSpPr/>
          <p:nvPr/>
        </p:nvSpPr>
        <p:spPr>
          <a:xfrm>
            <a:off x="830263" y="1844677"/>
            <a:ext cx="7993062" cy="1323439"/>
          </a:xfrm>
          <a:prstGeom prst="rect">
            <a:avLst/>
          </a:prstGeom>
        </p:spPr>
        <p:txBody>
          <a:bodyPr>
            <a:spAutoFit/>
          </a:bodyPr>
          <a:lstStyle/>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a:p>
            <a:pPr algn="just" eaLnBrk="0" fontAlgn="base" hangingPunct="0">
              <a:spcBef>
                <a:spcPct val="0"/>
              </a:spcBef>
              <a:spcAft>
                <a:spcPct val="0"/>
              </a:spcAft>
              <a:defRPr/>
            </a:pPr>
            <a:r>
              <a:rPr lang="tr-TR" sz="2000" dirty="0">
                <a:solidFill>
                  <a:srgbClr val="1F497D"/>
                </a:solidFill>
                <a:latin typeface="Cambria" pitchFamily="18" charset="0"/>
              </a:rPr>
              <a:t> </a:t>
            </a:r>
          </a:p>
          <a:p>
            <a:pPr algn="just" eaLnBrk="0" fontAlgn="base" hangingPunct="0">
              <a:spcBef>
                <a:spcPct val="0"/>
              </a:spcBef>
              <a:spcAft>
                <a:spcPct val="0"/>
              </a:spcAft>
              <a:defRPr/>
            </a:pPr>
            <a:r>
              <a:rPr lang="tr-TR" sz="2000" dirty="0">
                <a:solidFill>
                  <a:srgbClr val="1F497D"/>
                </a:solidFill>
                <a:latin typeface="Cambria" panose="02040503050406030204" pitchFamily="18" charset="0"/>
                <a:ea typeface="ＭＳ Ｐゴシック" pitchFamily="48" charset="-128"/>
              </a:rPr>
              <a:t> </a:t>
            </a:r>
          </a:p>
          <a:p>
            <a:pPr algn="just">
              <a:defRPr/>
            </a:pPr>
            <a:endParaRPr lang="tr-TR" sz="2000" kern="0" dirty="0">
              <a:solidFill>
                <a:srgbClr val="1F497D"/>
              </a:solidFill>
              <a:latin typeface="Cambria" panose="02040503050406030204" pitchFamily="18" charset="0"/>
              <a:ea typeface="ＭＳ Ｐゴシック" pitchFamily="48" charset="-128"/>
              <a:cs typeface="Arial" panose="020B0604020202020204" pitchFamily="34" charset="0"/>
            </a:endParaRPr>
          </a:p>
        </p:txBody>
      </p:sp>
    </p:spTree>
    <p:extLst>
      <p:ext uri="{BB962C8B-B14F-4D97-AF65-F5344CB8AC3E}">
        <p14:creationId xmlns:p14="http://schemas.microsoft.com/office/powerpoint/2010/main" val="3862342648"/>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bg1"/>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bg1"/>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ESAFELİ YÖNETMELİK 11-09-2014 (SON) [Uyumluluk Modu]" id="{E9316A03-D542-4BD4-B612-43AD8ECF2310}" vid="{F1D79127-FC7C-472A-957E-E5651380294B}"/>
    </a:ext>
  </a:extLst>
</a:theme>
</file>

<file path=ppt/theme/theme3.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4.xml><?xml version="1.0" encoding="utf-8"?>
<a:theme xmlns:a="http://schemas.openxmlformats.org/drawingml/2006/main" name="2_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bg1"/>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3_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bg1"/>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1805</TotalTime>
  <Words>216</Words>
  <Application>Microsoft Office PowerPoint</Application>
  <PresentationFormat>Ekran Gösterisi (4:3)</PresentationFormat>
  <Paragraphs>319</Paragraphs>
  <Slides>41</Slides>
  <Notes>23</Notes>
  <HiddenSlides>0</HiddenSlides>
  <MMClips>0</MMClips>
  <ScaleCrop>false</ScaleCrop>
  <HeadingPairs>
    <vt:vector size="6" baseType="variant">
      <vt:variant>
        <vt:lpstr>Kullanılan Yazı Tipleri</vt:lpstr>
      </vt:variant>
      <vt:variant>
        <vt:i4>10</vt:i4>
      </vt:variant>
      <vt:variant>
        <vt:lpstr>Tema</vt:lpstr>
      </vt:variant>
      <vt:variant>
        <vt:i4>5</vt:i4>
      </vt:variant>
      <vt:variant>
        <vt:lpstr>Slayt Başlıkları</vt:lpstr>
      </vt:variant>
      <vt:variant>
        <vt:i4>41</vt:i4>
      </vt:variant>
    </vt:vector>
  </HeadingPairs>
  <TitlesOfParts>
    <vt:vector size="56" baseType="lpstr">
      <vt:lpstr>Gulim</vt:lpstr>
      <vt:lpstr>ＭＳ Ｐゴシック</vt:lpstr>
      <vt:lpstr>Arial</vt:lpstr>
      <vt:lpstr>Calibri</vt:lpstr>
      <vt:lpstr>Cambria</vt:lpstr>
      <vt:lpstr>Candara</vt:lpstr>
      <vt:lpstr>Georgia</vt:lpstr>
      <vt:lpstr>Symbol</vt:lpstr>
      <vt:lpstr>Times New Roman</vt:lpstr>
      <vt:lpstr>Wingdings</vt:lpstr>
      <vt:lpstr>Tema1</vt:lpstr>
      <vt:lpstr>1_Tema1</vt:lpstr>
      <vt:lpstr>Dalga Biçimi</vt:lpstr>
      <vt:lpstr>2_Tema1</vt:lpstr>
      <vt:lpstr>3_Tema1</vt:lpstr>
      <vt:lpstr>PowerPoint Sunusu</vt:lpstr>
      <vt:lpstr>PowerPoint Sunusu</vt:lpstr>
      <vt:lpstr>I- GİRİŞ  </vt:lpstr>
      <vt:lpstr>I-BELGELENDİRME FAALİYETİ  KAPSAMINDAKİ SEKTÖRLER</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Garanti-SSH</vt:lpstr>
      <vt:lpstr>PowerPoint Sunusu</vt:lpstr>
    </vt:vector>
  </TitlesOfParts>
  <Company>T.C. Gümrük ve Ticaret Bakanlığı</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Efe Orkun Örnek</dc:creator>
  <cp:lastModifiedBy>efeorkunornek@gmail.com</cp:lastModifiedBy>
  <cp:revision>122</cp:revision>
  <cp:lastPrinted>2017-12-20T08:56:59Z</cp:lastPrinted>
  <dcterms:created xsi:type="dcterms:W3CDTF">2016-08-11T13:56:54Z</dcterms:created>
  <dcterms:modified xsi:type="dcterms:W3CDTF">2017-12-21T20:08:10Z</dcterms:modified>
</cp:coreProperties>
</file>